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notesMasterIdLst>
    <p:notesMasterId r:id="rId82"/>
  </p:notesMasterIdLst>
  <p:sldIdLst>
    <p:sldId id="257" r:id="rId5"/>
    <p:sldId id="258" r:id="rId6"/>
    <p:sldId id="364" r:id="rId7"/>
    <p:sldId id="362" r:id="rId8"/>
    <p:sldId id="260" r:id="rId9"/>
    <p:sldId id="303" r:id="rId10"/>
    <p:sldId id="302" r:id="rId11"/>
    <p:sldId id="261" r:id="rId12"/>
    <p:sldId id="262" r:id="rId13"/>
    <p:sldId id="304" r:id="rId14"/>
    <p:sldId id="263" r:id="rId15"/>
    <p:sldId id="264" r:id="rId16"/>
    <p:sldId id="305" r:id="rId17"/>
    <p:sldId id="265" r:id="rId18"/>
    <p:sldId id="307" r:id="rId19"/>
    <p:sldId id="268" r:id="rId20"/>
    <p:sldId id="269" r:id="rId21"/>
    <p:sldId id="270" r:id="rId22"/>
    <p:sldId id="271" r:id="rId23"/>
    <p:sldId id="272" r:id="rId24"/>
    <p:sldId id="273" r:id="rId25"/>
    <p:sldId id="308" r:id="rId26"/>
    <p:sldId id="275" r:id="rId27"/>
    <p:sldId id="315" r:id="rId28"/>
    <p:sldId id="276" r:id="rId29"/>
    <p:sldId id="309" r:id="rId30"/>
    <p:sldId id="310" r:id="rId31"/>
    <p:sldId id="311" r:id="rId32"/>
    <p:sldId id="339" r:id="rId33"/>
    <p:sldId id="340" r:id="rId34"/>
    <p:sldId id="341" r:id="rId35"/>
    <p:sldId id="342" r:id="rId36"/>
    <p:sldId id="344" r:id="rId37"/>
    <p:sldId id="345" r:id="rId38"/>
    <p:sldId id="346" r:id="rId39"/>
    <p:sldId id="347" r:id="rId40"/>
    <p:sldId id="348" r:id="rId41"/>
    <p:sldId id="349" r:id="rId42"/>
    <p:sldId id="351" r:id="rId43"/>
    <p:sldId id="350" r:id="rId44"/>
    <p:sldId id="352" r:id="rId45"/>
    <p:sldId id="353" r:id="rId46"/>
    <p:sldId id="354" r:id="rId47"/>
    <p:sldId id="355" r:id="rId48"/>
    <p:sldId id="357" r:id="rId49"/>
    <p:sldId id="356" r:id="rId50"/>
    <p:sldId id="335" r:id="rId51"/>
    <p:sldId id="277" r:id="rId52"/>
    <p:sldId id="316" r:id="rId53"/>
    <p:sldId id="317" r:id="rId54"/>
    <p:sldId id="318" r:id="rId55"/>
    <p:sldId id="319" r:id="rId56"/>
    <p:sldId id="337" r:id="rId57"/>
    <p:sldId id="338" r:id="rId58"/>
    <p:sldId id="320" r:id="rId59"/>
    <p:sldId id="321" r:id="rId60"/>
    <p:sldId id="323" r:id="rId61"/>
    <p:sldId id="324" r:id="rId62"/>
    <p:sldId id="325" r:id="rId63"/>
    <p:sldId id="326" r:id="rId64"/>
    <p:sldId id="327" r:id="rId65"/>
    <p:sldId id="328" r:id="rId66"/>
    <p:sldId id="278" r:id="rId67"/>
    <p:sldId id="279" r:id="rId68"/>
    <p:sldId id="329" r:id="rId69"/>
    <p:sldId id="330" r:id="rId70"/>
    <p:sldId id="331" r:id="rId71"/>
    <p:sldId id="332" r:id="rId72"/>
    <p:sldId id="365" r:id="rId73"/>
    <p:sldId id="333" r:id="rId74"/>
    <p:sldId id="336" r:id="rId75"/>
    <p:sldId id="358" r:id="rId76"/>
    <p:sldId id="334" r:id="rId77"/>
    <p:sldId id="359" r:id="rId78"/>
    <p:sldId id="360" r:id="rId79"/>
    <p:sldId id="361" r:id="rId80"/>
    <p:sldId id="301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CC0099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63" d="100"/>
          <a:sy n="63" d="100"/>
        </p:scale>
        <p:origin x="6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A3B7E6-DDD8-4818-A10F-A65DAA879946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F2CD324-5C47-4670-802B-7EFAD28E0989}">
      <dgm:prSet phldrT="[Text]" custT="1"/>
      <dgm:spPr/>
      <dgm:t>
        <a:bodyPr/>
        <a:lstStyle/>
        <a:p>
          <a:r>
            <a:rPr lang="en-IN" sz="2000" b="1" dirty="0"/>
            <a:t>Sen-</a:t>
          </a:r>
          <a:r>
            <a:rPr lang="en-IN" sz="2000" b="1" dirty="0" err="1"/>
            <a:t>tence</a:t>
          </a:r>
          <a:r>
            <a:rPr lang="en-IN" sz="2000" b="1" dirty="0"/>
            <a:t> Level</a:t>
          </a:r>
        </a:p>
      </dgm:t>
    </dgm:pt>
    <dgm:pt modelId="{51C1169A-FB5C-441E-940B-B351424C307F}" type="parTrans" cxnId="{47A8DEE8-4E06-4B8A-9A7B-F167D3EBD6FB}">
      <dgm:prSet/>
      <dgm:spPr/>
      <dgm:t>
        <a:bodyPr/>
        <a:lstStyle/>
        <a:p>
          <a:endParaRPr lang="en-IN"/>
        </a:p>
      </dgm:t>
    </dgm:pt>
    <dgm:pt modelId="{B0E75DCE-4236-494A-8277-564EA11A8D5F}" type="sibTrans" cxnId="{47A8DEE8-4E06-4B8A-9A7B-F167D3EBD6FB}">
      <dgm:prSet custT="1"/>
      <dgm:spPr/>
      <dgm:t>
        <a:bodyPr/>
        <a:lstStyle/>
        <a:p>
          <a:r>
            <a:rPr lang="en-IN" sz="1800" b="1" dirty="0"/>
            <a:t>Doc-</a:t>
          </a:r>
          <a:r>
            <a:rPr lang="en-IN" sz="1800" b="1" dirty="0" err="1"/>
            <a:t>ument</a:t>
          </a:r>
          <a:r>
            <a:rPr lang="en-IN" sz="1800" b="1" dirty="0"/>
            <a:t> Level</a:t>
          </a:r>
        </a:p>
      </dgm:t>
    </dgm:pt>
    <dgm:pt modelId="{CB27C23B-06AA-4BA7-966A-C7B95EC59BE3}">
      <dgm:prSet phldrT="[Text]" custT="1"/>
      <dgm:spPr/>
      <dgm:t>
        <a:bodyPr/>
        <a:lstStyle/>
        <a:p>
          <a:r>
            <a:rPr lang="en-IN" sz="1800" b="1" dirty="0"/>
            <a:t>Aspect Based</a:t>
          </a:r>
        </a:p>
      </dgm:t>
    </dgm:pt>
    <dgm:pt modelId="{438AAD39-49C2-4754-BC33-16F9B14AD096}" type="parTrans" cxnId="{3648A269-F086-49BB-913F-49C39C811C8C}">
      <dgm:prSet/>
      <dgm:spPr/>
      <dgm:t>
        <a:bodyPr/>
        <a:lstStyle/>
        <a:p>
          <a:endParaRPr lang="en-IN"/>
        </a:p>
      </dgm:t>
    </dgm:pt>
    <dgm:pt modelId="{E5DC86AB-BE1A-4164-9751-A57BF08DA460}" type="sibTrans" cxnId="{3648A269-F086-49BB-913F-49C39C811C8C}">
      <dgm:prSet custT="1"/>
      <dgm:spPr/>
      <dgm:t>
        <a:bodyPr/>
        <a:lstStyle/>
        <a:p>
          <a:r>
            <a:rPr lang="en-IN" sz="1600" b="1" dirty="0"/>
            <a:t>Entity Level</a:t>
          </a:r>
        </a:p>
      </dgm:t>
    </dgm:pt>
    <dgm:pt modelId="{06563AFF-0949-4E67-B989-A358191510EB}">
      <dgm:prSet phldrT="[Text]" custT="1"/>
      <dgm:spPr/>
      <dgm:t>
        <a:bodyPr/>
        <a:lstStyle/>
        <a:p>
          <a:r>
            <a:rPr lang="en-IN" sz="1800" b="1" dirty="0" err="1"/>
            <a:t>Emoti</a:t>
          </a:r>
          <a:r>
            <a:rPr lang="en-IN" sz="1800" b="1" dirty="0"/>
            <a:t>-on Based</a:t>
          </a:r>
        </a:p>
      </dgm:t>
    </dgm:pt>
    <dgm:pt modelId="{8ABAED62-7751-4186-827A-81D383D79CEA}" type="parTrans" cxnId="{3C300B20-F759-4F34-BF3E-C55D0B0C0BC1}">
      <dgm:prSet/>
      <dgm:spPr/>
      <dgm:t>
        <a:bodyPr/>
        <a:lstStyle/>
        <a:p>
          <a:endParaRPr lang="en-IN"/>
        </a:p>
      </dgm:t>
    </dgm:pt>
    <dgm:pt modelId="{B681A786-E037-4F7B-B872-1D898EFEAA9F}" type="sibTrans" cxnId="{3C300B20-F759-4F34-BF3E-C55D0B0C0BC1}">
      <dgm:prSet/>
      <dgm:spPr/>
      <dgm:t>
        <a:bodyPr/>
        <a:lstStyle/>
        <a:p>
          <a:r>
            <a:rPr lang="en-IN" b="1" dirty="0"/>
            <a:t>Multi</a:t>
          </a:r>
        </a:p>
        <a:p>
          <a:r>
            <a:rPr lang="en-IN" b="1" dirty="0"/>
            <a:t>lingual</a:t>
          </a:r>
        </a:p>
      </dgm:t>
    </dgm:pt>
    <dgm:pt modelId="{2D601D97-BD67-411A-8EF7-BBB4374E080F}">
      <dgm:prSet custT="1"/>
      <dgm:spPr/>
      <dgm:t>
        <a:bodyPr/>
        <a:lstStyle/>
        <a:p>
          <a:r>
            <a:rPr lang="en-IN" sz="1600" b="1" dirty="0"/>
            <a:t>Domain Specific</a:t>
          </a:r>
        </a:p>
      </dgm:t>
    </dgm:pt>
    <dgm:pt modelId="{A342C973-36A4-4A30-8E34-2D745E068815}" type="parTrans" cxnId="{DAFAC9EF-8C5E-4FB3-832A-10A9DFC144B8}">
      <dgm:prSet/>
      <dgm:spPr/>
      <dgm:t>
        <a:bodyPr/>
        <a:lstStyle/>
        <a:p>
          <a:endParaRPr lang="en-IN"/>
        </a:p>
      </dgm:t>
    </dgm:pt>
    <dgm:pt modelId="{E02075D4-E88E-45CC-8EFC-F323897E1F20}" type="sibTrans" cxnId="{DAFAC9EF-8C5E-4FB3-832A-10A9DFC144B8}">
      <dgm:prSet/>
      <dgm:spPr/>
      <dgm:t>
        <a:bodyPr/>
        <a:lstStyle/>
        <a:p>
          <a:endParaRPr lang="en-IN" dirty="0"/>
        </a:p>
      </dgm:t>
    </dgm:pt>
    <dgm:pt modelId="{FC468AE0-BD15-4A33-9C58-E2C05EA2A00D}" type="pres">
      <dgm:prSet presAssocID="{C9A3B7E6-DDD8-4818-A10F-A65DAA879946}" presName="Name0" presStyleCnt="0">
        <dgm:presLayoutVars>
          <dgm:chMax/>
          <dgm:chPref/>
          <dgm:dir/>
          <dgm:animLvl val="lvl"/>
        </dgm:presLayoutVars>
      </dgm:prSet>
      <dgm:spPr/>
    </dgm:pt>
    <dgm:pt modelId="{2A8F8BC2-EB11-4845-94A5-EF711FDB9FDB}" type="pres">
      <dgm:prSet presAssocID="{EF2CD324-5C47-4670-802B-7EFAD28E0989}" presName="composite" presStyleCnt="0"/>
      <dgm:spPr/>
    </dgm:pt>
    <dgm:pt modelId="{747093E8-4BB2-4EAE-8B51-8B62D3C3E879}" type="pres">
      <dgm:prSet presAssocID="{EF2CD324-5C47-4670-802B-7EFAD28E0989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8981F781-C9CC-44EE-9444-61BD91061F94}" type="pres">
      <dgm:prSet presAssocID="{EF2CD324-5C47-4670-802B-7EFAD28E0989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EC6BA0E1-6803-4629-82A8-7B95D7D760D2}" type="pres">
      <dgm:prSet presAssocID="{EF2CD324-5C47-4670-802B-7EFAD28E0989}" presName="BalanceSpacing" presStyleCnt="0"/>
      <dgm:spPr/>
    </dgm:pt>
    <dgm:pt modelId="{61666DAA-AE9A-405D-A048-0D3DA021C3B8}" type="pres">
      <dgm:prSet presAssocID="{EF2CD324-5C47-4670-802B-7EFAD28E0989}" presName="BalanceSpacing1" presStyleCnt="0"/>
      <dgm:spPr/>
    </dgm:pt>
    <dgm:pt modelId="{AB24E86C-FC73-493B-B944-E2CAEC1693A8}" type="pres">
      <dgm:prSet presAssocID="{B0E75DCE-4236-494A-8277-564EA11A8D5F}" presName="Accent1Text" presStyleLbl="node1" presStyleIdx="1" presStyleCnt="8"/>
      <dgm:spPr/>
    </dgm:pt>
    <dgm:pt modelId="{E016F2B1-A8F5-4284-81B4-3D12158E60AA}" type="pres">
      <dgm:prSet presAssocID="{B0E75DCE-4236-494A-8277-564EA11A8D5F}" presName="spaceBetweenRectangles" presStyleCnt="0"/>
      <dgm:spPr/>
    </dgm:pt>
    <dgm:pt modelId="{7E483698-6D50-4DFE-980A-D11977A54B51}" type="pres">
      <dgm:prSet presAssocID="{2D601D97-BD67-411A-8EF7-BBB4374E080F}" presName="composite" presStyleCnt="0"/>
      <dgm:spPr/>
    </dgm:pt>
    <dgm:pt modelId="{95D42CB8-284D-4C86-8352-E13471997AF2}" type="pres">
      <dgm:prSet presAssocID="{2D601D97-BD67-411A-8EF7-BBB4374E080F}" presName="Parent1" presStyleLbl="node1" presStyleIdx="2" presStyleCnt="8" custLinFactX="-2457" custLinFactNeighborX="-100000" custLinFactNeighborY="6892">
        <dgm:presLayoutVars>
          <dgm:chMax val="1"/>
          <dgm:chPref val="1"/>
          <dgm:bulletEnabled val="1"/>
        </dgm:presLayoutVars>
      </dgm:prSet>
      <dgm:spPr/>
    </dgm:pt>
    <dgm:pt modelId="{B6420951-2F6A-4B6D-ADAB-CB1E6032E756}" type="pres">
      <dgm:prSet presAssocID="{2D601D97-BD67-411A-8EF7-BBB4374E080F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9A6757B2-F760-4AD7-A607-8C4A161EC9BE}" type="pres">
      <dgm:prSet presAssocID="{2D601D97-BD67-411A-8EF7-BBB4374E080F}" presName="BalanceSpacing" presStyleCnt="0"/>
      <dgm:spPr/>
    </dgm:pt>
    <dgm:pt modelId="{6EF49BF2-AA65-4CA5-9359-AB878B8D61E6}" type="pres">
      <dgm:prSet presAssocID="{2D601D97-BD67-411A-8EF7-BBB4374E080F}" presName="BalanceSpacing1" presStyleCnt="0"/>
      <dgm:spPr/>
    </dgm:pt>
    <dgm:pt modelId="{902E0EA9-67DE-4106-A9B9-98BB64FDF7FD}" type="pres">
      <dgm:prSet presAssocID="{E02075D4-E88E-45CC-8EFC-F323897E1F20}" presName="Accent1Text" presStyleLbl="node1" presStyleIdx="3" presStyleCnt="8" custAng="18685550" custLinFactX="133810" custLinFactNeighborX="200000" custLinFactNeighborY="68051"/>
      <dgm:spPr/>
    </dgm:pt>
    <dgm:pt modelId="{AE527EFB-1967-4370-A123-603FF204334A}" type="pres">
      <dgm:prSet presAssocID="{E02075D4-E88E-45CC-8EFC-F323897E1F20}" presName="spaceBetweenRectangles" presStyleCnt="0"/>
      <dgm:spPr/>
    </dgm:pt>
    <dgm:pt modelId="{D963783B-20E5-49EA-9E21-F52795151C86}" type="pres">
      <dgm:prSet presAssocID="{CB27C23B-06AA-4BA7-966A-C7B95EC59BE3}" presName="composite" presStyleCnt="0"/>
      <dgm:spPr/>
    </dgm:pt>
    <dgm:pt modelId="{4EAB5456-EE8E-4E92-99AB-6A7209D5878A}" type="pres">
      <dgm:prSet presAssocID="{CB27C23B-06AA-4BA7-966A-C7B95EC59BE3}" presName="Parent1" presStyleLbl="node1" presStyleIdx="4" presStyleCnt="8" custLinFactNeighborX="-53983" custLinFactNeighborY="-85303">
        <dgm:presLayoutVars>
          <dgm:chMax val="1"/>
          <dgm:chPref val="1"/>
          <dgm:bulletEnabled val="1"/>
        </dgm:presLayoutVars>
      </dgm:prSet>
      <dgm:spPr/>
    </dgm:pt>
    <dgm:pt modelId="{15FE90AC-43EA-4646-AD65-08E5CEC316B2}" type="pres">
      <dgm:prSet presAssocID="{CB27C23B-06AA-4BA7-966A-C7B95EC59BE3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83CBB0B5-3F38-405A-B09A-0890E53E21B0}" type="pres">
      <dgm:prSet presAssocID="{CB27C23B-06AA-4BA7-966A-C7B95EC59BE3}" presName="BalanceSpacing" presStyleCnt="0"/>
      <dgm:spPr/>
    </dgm:pt>
    <dgm:pt modelId="{E876342C-48FE-42EA-9EE1-9C3D578A2F43}" type="pres">
      <dgm:prSet presAssocID="{CB27C23B-06AA-4BA7-966A-C7B95EC59BE3}" presName="BalanceSpacing1" presStyleCnt="0"/>
      <dgm:spPr/>
    </dgm:pt>
    <dgm:pt modelId="{B6CE92E9-503F-460F-A634-5E8FD88FE544}" type="pres">
      <dgm:prSet presAssocID="{E5DC86AB-BE1A-4164-9751-A57BF08DA460}" presName="Accent1Text" presStyleLbl="node1" presStyleIdx="5" presStyleCnt="8"/>
      <dgm:spPr/>
    </dgm:pt>
    <dgm:pt modelId="{FD9D75BB-EEB2-4D28-A22D-29B325C45FDE}" type="pres">
      <dgm:prSet presAssocID="{E5DC86AB-BE1A-4164-9751-A57BF08DA460}" presName="spaceBetweenRectangles" presStyleCnt="0"/>
      <dgm:spPr/>
    </dgm:pt>
    <dgm:pt modelId="{B6B11705-DA4A-4990-94BA-5DC5B3AF0AFF}" type="pres">
      <dgm:prSet presAssocID="{06563AFF-0949-4E67-B989-A358191510EB}" presName="composite" presStyleCnt="0"/>
      <dgm:spPr/>
    </dgm:pt>
    <dgm:pt modelId="{17ECDB54-1469-4536-A643-6FCBC4360798}" type="pres">
      <dgm:prSet presAssocID="{06563AFF-0949-4E67-B989-A358191510EB}" presName="Parent1" presStyleLbl="node1" presStyleIdx="6" presStyleCnt="8" custLinFactX="8759" custLinFactY="-73947" custLinFactNeighborX="100000" custLinFactNeighborY="-100000">
        <dgm:presLayoutVars>
          <dgm:chMax val="1"/>
          <dgm:chPref val="1"/>
          <dgm:bulletEnabled val="1"/>
        </dgm:presLayoutVars>
      </dgm:prSet>
      <dgm:spPr/>
    </dgm:pt>
    <dgm:pt modelId="{D94C3638-480F-4962-8D5E-9C61E3CD7516}" type="pres">
      <dgm:prSet presAssocID="{06563AFF-0949-4E67-B989-A358191510EB}" presName="Childtext1" presStyleLbl="revTx" presStyleIdx="3" presStyleCnt="4" custScaleX="103819">
        <dgm:presLayoutVars>
          <dgm:chMax val="0"/>
          <dgm:chPref val="0"/>
          <dgm:bulletEnabled val="1"/>
        </dgm:presLayoutVars>
      </dgm:prSet>
      <dgm:spPr/>
    </dgm:pt>
    <dgm:pt modelId="{359E0F08-2FA4-443B-951D-6ED3084795F6}" type="pres">
      <dgm:prSet presAssocID="{06563AFF-0949-4E67-B989-A358191510EB}" presName="BalanceSpacing" presStyleCnt="0"/>
      <dgm:spPr/>
    </dgm:pt>
    <dgm:pt modelId="{8E6A8437-D52A-4A52-A01E-F37A0F0DDA07}" type="pres">
      <dgm:prSet presAssocID="{06563AFF-0949-4E67-B989-A358191510EB}" presName="BalanceSpacing1" presStyleCnt="0"/>
      <dgm:spPr/>
    </dgm:pt>
    <dgm:pt modelId="{3EA8BA8A-A656-4638-8085-2DD90BDB3F40}" type="pres">
      <dgm:prSet presAssocID="{B681A786-E037-4F7B-B872-1D898EFEAA9F}" presName="Accent1Text" presStyleLbl="node1" presStyleIdx="7" presStyleCnt="8" custLinFactNeighborX="-47608" custLinFactNeighborY="-82187"/>
      <dgm:spPr/>
    </dgm:pt>
  </dgm:ptLst>
  <dgm:cxnLst>
    <dgm:cxn modelId="{69E9F706-B2E2-4E13-B1B0-EBC8ACC1671A}" type="presOf" srcId="{06563AFF-0949-4E67-B989-A358191510EB}" destId="{17ECDB54-1469-4536-A643-6FCBC4360798}" srcOrd="0" destOrd="0" presId="urn:microsoft.com/office/officeart/2008/layout/AlternatingHexagons"/>
    <dgm:cxn modelId="{13093814-F3B8-45E2-A2DE-2FB686A6B242}" type="presOf" srcId="{E5DC86AB-BE1A-4164-9751-A57BF08DA460}" destId="{B6CE92E9-503F-460F-A634-5E8FD88FE544}" srcOrd="0" destOrd="0" presId="urn:microsoft.com/office/officeart/2008/layout/AlternatingHexagons"/>
    <dgm:cxn modelId="{3C300B20-F759-4F34-BF3E-C55D0B0C0BC1}" srcId="{C9A3B7E6-DDD8-4818-A10F-A65DAA879946}" destId="{06563AFF-0949-4E67-B989-A358191510EB}" srcOrd="3" destOrd="0" parTransId="{8ABAED62-7751-4186-827A-81D383D79CEA}" sibTransId="{B681A786-E037-4F7B-B872-1D898EFEAA9F}"/>
    <dgm:cxn modelId="{DE33382A-F7BE-4339-B8E6-D4D05EA2F1D6}" type="presOf" srcId="{B681A786-E037-4F7B-B872-1D898EFEAA9F}" destId="{3EA8BA8A-A656-4638-8085-2DD90BDB3F40}" srcOrd="0" destOrd="0" presId="urn:microsoft.com/office/officeart/2008/layout/AlternatingHexagons"/>
    <dgm:cxn modelId="{2C9E2C60-85C7-472A-ACBF-CF8698D65CA9}" type="presOf" srcId="{CB27C23B-06AA-4BA7-966A-C7B95EC59BE3}" destId="{4EAB5456-EE8E-4E92-99AB-6A7209D5878A}" srcOrd="0" destOrd="0" presId="urn:microsoft.com/office/officeart/2008/layout/AlternatingHexagons"/>
    <dgm:cxn modelId="{834F5A66-7EE1-486F-B436-1751FB4CAD95}" type="presOf" srcId="{E02075D4-E88E-45CC-8EFC-F323897E1F20}" destId="{902E0EA9-67DE-4106-A9B9-98BB64FDF7FD}" srcOrd="0" destOrd="0" presId="urn:microsoft.com/office/officeart/2008/layout/AlternatingHexagons"/>
    <dgm:cxn modelId="{3648A269-F086-49BB-913F-49C39C811C8C}" srcId="{C9A3B7E6-DDD8-4818-A10F-A65DAA879946}" destId="{CB27C23B-06AA-4BA7-966A-C7B95EC59BE3}" srcOrd="2" destOrd="0" parTransId="{438AAD39-49C2-4754-BC33-16F9B14AD096}" sibTransId="{E5DC86AB-BE1A-4164-9751-A57BF08DA460}"/>
    <dgm:cxn modelId="{D006AC69-B0C3-4408-AC14-B963AF8F0320}" type="presOf" srcId="{EF2CD324-5C47-4670-802B-7EFAD28E0989}" destId="{747093E8-4BB2-4EAE-8B51-8B62D3C3E879}" srcOrd="0" destOrd="0" presId="urn:microsoft.com/office/officeart/2008/layout/AlternatingHexagons"/>
    <dgm:cxn modelId="{E4820E6D-67C5-4F8B-BE13-B09DC619CAAE}" type="presOf" srcId="{C9A3B7E6-DDD8-4818-A10F-A65DAA879946}" destId="{FC468AE0-BD15-4A33-9C58-E2C05EA2A00D}" srcOrd="0" destOrd="0" presId="urn:microsoft.com/office/officeart/2008/layout/AlternatingHexagons"/>
    <dgm:cxn modelId="{4189CE83-9401-4366-BED3-C8F320FE4A4F}" type="presOf" srcId="{B0E75DCE-4236-494A-8277-564EA11A8D5F}" destId="{AB24E86C-FC73-493B-B944-E2CAEC1693A8}" srcOrd="0" destOrd="0" presId="urn:microsoft.com/office/officeart/2008/layout/AlternatingHexagons"/>
    <dgm:cxn modelId="{DCBCC4E1-3F04-4C77-A51B-215882D5244F}" type="presOf" srcId="{2D601D97-BD67-411A-8EF7-BBB4374E080F}" destId="{95D42CB8-284D-4C86-8352-E13471997AF2}" srcOrd="0" destOrd="0" presId="urn:microsoft.com/office/officeart/2008/layout/AlternatingHexagons"/>
    <dgm:cxn modelId="{47A8DEE8-4E06-4B8A-9A7B-F167D3EBD6FB}" srcId="{C9A3B7E6-DDD8-4818-A10F-A65DAA879946}" destId="{EF2CD324-5C47-4670-802B-7EFAD28E0989}" srcOrd="0" destOrd="0" parTransId="{51C1169A-FB5C-441E-940B-B351424C307F}" sibTransId="{B0E75DCE-4236-494A-8277-564EA11A8D5F}"/>
    <dgm:cxn modelId="{DAFAC9EF-8C5E-4FB3-832A-10A9DFC144B8}" srcId="{C9A3B7E6-DDD8-4818-A10F-A65DAA879946}" destId="{2D601D97-BD67-411A-8EF7-BBB4374E080F}" srcOrd="1" destOrd="0" parTransId="{A342C973-36A4-4A30-8E34-2D745E068815}" sibTransId="{E02075D4-E88E-45CC-8EFC-F323897E1F20}"/>
    <dgm:cxn modelId="{5EA7E771-7415-4710-BE4A-2D710D1D2A8C}" type="presParOf" srcId="{FC468AE0-BD15-4A33-9C58-E2C05EA2A00D}" destId="{2A8F8BC2-EB11-4845-94A5-EF711FDB9FDB}" srcOrd="0" destOrd="0" presId="urn:microsoft.com/office/officeart/2008/layout/AlternatingHexagons"/>
    <dgm:cxn modelId="{74A24084-8FEC-47CF-8965-B1A1A710CCD4}" type="presParOf" srcId="{2A8F8BC2-EB11-4845-94A5-EF711FDB9FDB}" destId="{747093E8-4BB2-4EAE-8B51-8B62D3C3E879}" srcOrd="0" destOrd="0" presId="urn:microsoft.com/office/officeart/2008/layout/AlternatingHexagons"/>
    <dgm:cxn modelId="{4C24FC30-FD9D-4894-8154-EC4AFB8BF14A}" type="presParOf" srcId="{2A8F8BC2-EB11-4845-94A5-EF711FDB9FDB}" destId="{8981F781-C9CC-44EE-9444-61BD91061F94}" srcOrd="1" destOrd="0" presId="urn:microsoft.com/office/officeart/2008/layout/AlternatingHexagons"/>
    <dgm:cxn modelId="{6D6D5B34-F18A-4437-A12A-984F6C510BC7}" type="presParOf" srcId="{2A8F8BC2-EB11-4845-94A5-EF711FDB9FDB}" destId="{EC6BA0E1-6803-4629-82A8-7B95D7D760D2}" srcOrd="2" destOrd="0" presId="urn:microsoft.com/office/officeart/2008/layout/AlternatingHexagons"/>
    <dgm:cxn modelId="{264BC4E6-26EF-458F-93F1-3964BCE6E859}" type="presParOf" srcId="{2A8F8BC2-EB11-4845-94A5-EF711FDB9FDB}" destId="{61666DAA-AE9A-405D-A048-0D3DA021C3B8}" srcOrd="3" destOrd="0" presId="urn:microsoft.com/office/officeart/2008/layout/AlternatingHexagons"/>
    <dgm:cxn modelId="{47584B29-7EED-4244-BF67-A276E2DB87F7}" type="presParOf" srcId="{2A8F8BC2-EB11-4845-94A5-EF711FDB9FDB}" destId="{AB24E86C-FC73-493B-B944-E2CAEC1693A8}" srcOrd="4" destOrd="0" presId="urn:microsoft.com/office/officeart/2008/layout/AlternatingHexagons"/>
    <dgm:cxn modelId="{B98108C0-624F-4AA2-821C-846819141EEB}" type="presParOf" srcId="{FC468AE0-BD15-4A33-9C58-E2C05EA2A00D}" destId="{E016F2B1-A8F5-4284-81B4-3D12158E60AA}" srcOrd="1" destOrd="0" presId="urn:microsoft.com/office/officeart/2008/layout/AlternatingHexagons"/>
    <dgm:cxn modelId="{78CB70DA-14C8-4748-BFD1-EB5F18E61D4B}" type="presParOf" srcId="{FC468AE0-BD15-4A33-9C58-E2C05EA2A00D}" destId="{7E483698-6D50-4DFE-980A-D11977A54B51}" srcOrd="2" destOrd="0" presId="urn:microsoft.com/office/officeart/2008/layout/AlternatingHexagons"/>
    <dgm:cxn modelId="{53734F1E-6C70-4254-B5D8-EF0CA873BE34}" type="presParOf" srcId="{7E483698-6D50-4DFE-980A-D11977A54B51}" destId="{95D42CB8-284D-4C86-8352-E13471997AF2}" srcOrd="0" destOrd="0" presId="urn:microsoft.com/office/officeart/2008/layout/AlternatingHexagons"/>
    <dgm:cxn modelId="{24174959-33CC-494B-98B6-EF525B23617B}" type="presParOf" srcId="{7E483698-6D50-4DFE-980A-D11977A54B51}" destId="{B6420951-2F6A-4B6D-ADAB-CB1E6032E756}" srcOrd="1" destOrd="0" presId="urn:microsoft.com/office/officeart/2008/layout/AlternatingHexagons"/>
    <dgm:cxn modelId="{6B4CD9E1-907C-46F8-B2F6-22993AF11F81}" type="presParOf" srcId="{7E483698-6D50-4DFE-980A-D11977A54B51}" destId="{9A6757B2-F760-4AD7-A607-8C4A161EC9BE}" srcOrd="2" destOrd="0" presId="urn:microsoft.com/office/officeart/2008/layout/AlternatingHexagons"/>
    <dgm:cxn modelId="{1D936961-7923-4201-9800-277E8059C9AF}" type="presParOf" srcId="{7E483698-6D50-4DFE-980A-D11977A54B51}" destId="{6EF49BF2-AA65-4CA5-9359-AB878B8D61E6}" srcOrd="3" destOrd="0" presId="urn:microsoft.com/office/officeart/2008/layout/AlternatingHexagons"/>
    <dgm:cxn modelId="{49D7D4B1-7B63-44E9-B2D7-090F01382E0F}" type="presParOf" srcId="{7E483698-6D50-4DFE-980A-D11977A54B51}" destId="{902E0EA9-67DE-4106-A9B9-98BB64FDF7FD}" srcOrd="4" destOrd="0" presId="urn:microsoft.com/office/officeart/2008/layout/AlternatingHexagons"/>
    <dgm:cxn modelId="{A3F0B1FA-E580-44CA-91E3-F516C9CCCC09}" type="presParOf" srcId="{FC468AE0-BD15-4A33-9C58-E2C05EA2A00D}" destId="{AE527EFB-1967-4370-A123-603FF204334A}" srcOrd="3" destOrd="0" presId="urn:microsoft.com/office/officeart/2008/layout/AlternatingHexagons"/>
    <dgm:cxn modelId="{AE5F10C9-A1DC-4326-AFFD-D4E24886480B}" type="presParOf" srcId="{FC468AE0-BD15-4A33-9C58-E2C05EA2A00D}" destId="{D963783B-20E5-49EA-9E21-F52795151C86}" srcOrd="4" destOrd="0" presId="urn:microsoft.com/office/officeart/2008/layout/AlternatingHexagons"/>
    <dgm:cxn modelId="{3F0E5110-A24B-4AEF-8CDB-189E2FD175F7}" type="presParOf" srcId="{D963783B-20E5-49EA-9E21-F52795151C86}" destId="{4EAB5456-EE8E-4E92-99AB-6A7209D5878A}" srcOrd="0" destOrd="0" presId="urn:microsoft.com/office/officeart/2008/layout/AlternatingHexagons"/>
    <dgm:cxn modelId="{52E8F19C-D5CB-4977-8CC7-4E2C5DE0613B}" type="presParOf" srcId="{D963783B-20E5-49EA-9E21-F52795151C86}" destId="{15FE90AC-43EA-4646-AD65-08E5CEC316B2}" srcOrd="1" destOrd="0" presId="urn:microsoft.com/office/officeart/2008/layout/AlternatingHexagons"/>
    <dgm:cxn modelId="{6C535027-4D75-4E2E-BD22-9B262BC218C4}" type="presParOf" srcId="{D963783B-20E5-49EA-9E21-F52795151C86}" destId="{83CBB0B5-3F38-405A-B09A-0890E53E21B0}" srcOrd="2" destOrd="0" presId="urn:microsoft.com/office/officeart/2008/layout/AlternatingHexagons"/>
    <dgm:cxn modelId="{AFC8D3A8-7035-4377-91E3-9AF71BE6F1D6}" type="presParOf" srcId="{D963783B-20E5-49EA-9E21-F52795151C86}" destId="{E876342C-48FE-42EA-9EE1-9C3D578A2F43}" srcOrd="3" destOrd="0" presId="urn:microsoft.com/office/officeart/2008/layout/AlternatingHexagons"/>
    <dgm:cxn modelId="{0C6BF85C-6CC1-4933-874D-F25184560D27}" type="presParOf" srcId="{D963783B-20E5-49EA-9E21-F52795151C86}" destId="{B6CE92E9-503F-460F-A634-5E8FD88FE544}" srcOrd="4" destOrd="0" presId="urn:microsoft.com/office/officeart/2008/layout/AlternatingHexagons"/>
    <dgm:cxn modelId="{86023D6D-4A22-40BC-9B70-200CD605C628}" type="presParOf" srcId="{FC468AE0-BD15-4A33-9C58-E2C05EA2A00D}" destId="{FD9D75BB-EEB2-4D28-A22D-29B325C45FDE}" srcOrd="5" destOrd="0" presId="urn:microsoft.com/office/officeart/2008/layout/AlternatingHexagons"/>
    <dgm:cxn modelId="{84F86AFD-5F41-4470-B48C-963D6BAC2C40}" type="presParOf" srcId="{FC468AE0-BD15-4A33-9C58-E2C05EA2A00D}" destId="{B6B11705-DA4A-4990-94BA-5DC5B3AF0AFF}" srcOrd="6" destOrd="0" presId="urn:microsoft.com/office/officeart/2008/layout/AlternatingHexagons"/>
    <dgm:cxn modelId="{2F1433F4-387B-456D-A948-321364346655}" type="presParOf" srcId="{B6B11705-DA4A-4990-94BA-5DC5B3AF0AFF}" destId="{17ECDB54-1469-4536-A643-6FCBC4360798}" srcOrd="0" destOrd="0" presId="urn:microsoft.com/office/officeart/2008/layout/AlternatingHexagons"/>
    <dgm:cxn modelId="{73DF6AEF-8B31-4988-A936-304556D243D8}" type="presParOf" srcId="{B6B11705-DA4A-4990-94BA-5DC5B3AF0AFF}" destId="{D94C3638-480F-4962-8D5E-9C61E3CD7516}" srcOrd="1" destOrd="0" presId="urn:microsoft.com/office/officeart/2008/layout/AlternatingHexagons"/>
    <dgm:cxn modelId="{CB7E8596-4F1F-4F63-B51E-6820938A8758}" type="presParOf" srcId="{B6B11705-DA4A-4990-94BA-5DC5B3AF0AFF}" destId="{359E0F08-2FA4-443B-951D-6ED3084795F6}" srcOrd="2" destOrd="0" presId="urn:microsoft.com/office/officeart/2008/layout/AlternatingHexagons"/>
    <dgm:cxn modelId="{F0B7D0FC-D416-4833-ADC5-4C7F16CE75A4}" type="presParOf" srcId="{B6B11705-DA4A-4990-94BA-5DC5B3AF0AFF}" destId="{8E6A8437-D52A-4A52-A01E-F37A0F0DDA07}" srcOrd="3" destOrd="0" presId="urn:microsoft.com/office/officeart/2008/layout/AlternatingHexagons"/>
    <dgm:cxn modelId="{970039B3-FF5E-4614-999F-6335DC611A29}" type="presParOf" srcId="{B6B11705-DA4A-4990-94BA-5DC5B3AF0AFF}" destId="{3EA8BA8A-A656-4638-8085-2DD90BDB3F40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F10CC5-AA72-4BD6-98EC-A30D84817D4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2A4AA74-9503-4D03-BFC9-319708B5D798}">
      <dgm:prSet phldrT="[Text]"/>
      <dgm:spPr/>
      <dgm:t>
        <a:bodyPr/>
        <a:lstStyle/>
        <a:p>
          <a:r>
            <a:rPr lang="en-IN" dirty="0"/>
            <a:t>TS</a:t>
          </a:r>
        </a:p>
      </dgm:t>
    </dgm:pt>
    <dgm:pt modelId="{EB7D3443-7020-420C-9D09-7BE4B4969DE6}" type="parTrans" cxnId="{799D3FD2-7684-4C0F-8C1F-419E121FABF4}">
      <dgm:prSet/>
      <dgm:spPr/>
      <dgm:t>
        <a:bodyPr/>
        <a:lstStyle/>
        <a:p>
          <a:endParaRPr lang="en-IN"/>
        </a:p>
      </dgm:t>
    </dgm:pt>
    <dgm:pt modelId="{3E808EDA-68D8-4648-95CC-6448CC351070}" type="sibTrans" cxnId="{799D3FD2-7684-4C0F-8C1F-419E121FABF4}">
      <dgm:prSet/>
      <dgm:spPr/>
      <dgm:t>
        <a:bodyPr/>
        <a:lstStyle/>
        <a:p>
          <a:endParaRPr lang="en-IN"/>
        </a:p>
      </dgm:t>
    </dgm:pt>
    <dgm:pt modelId="{4975AFB4-A366-4D56-A1E2-863E01B3017E}">
      <dgm:prSet phldrT="[Text]"/>
      <dgm:spPr/>
      <dgm:t>
        <a:bodyPr/>
        <a:lstStyle/>
        <a:p>
          <a:r>
            <a:rPr lang="en-IN" dirty="0"/>
            <a:t>Extractive</a:t>
          </a:r>
        </a:p>
      </dgm:t>
    </dgm:pt>
    <dgm:pt modelId="{20C24DCB-8777-4E34-BEF8-2B84D8CEA90A}" type="parTrans" cxnId="{F31B7B08-DB66-40E3-B61D-55BCA8491C86}">
      <dgm:prSet/>
      <dgm:spPr/>
      <dgm:t>
        <a:bodyPr/>
        <a:lstStyle/>
        <a:p>
          <a:endParaRPr lang="en-IN"/>
        </a:p>
      </dgm:t>
    </dgm:pt>
    <dgm:pt modelId="{C23DC809-F480-4643-82C0-552A4889F835}" type="sibTrans" cxnId="{F31B7B08-DB66-40E3-B61D-55BCA8491C86}">
      <dgm:prSet/>
      <dgm:spPr/>
      <dgm:t>
        <a:bodyPr/>
        <a:lstStyle/>
        <a:p>
          <a:endParaRPr lang="en-IN"/>
        </a:p>
      </dgm:t>
    </dgm:pt>
    <dgm:pt modelId="{1CE7EB9E-72D1-49C2-B6E0-901AD3FE1257}">
      <dgm:prSet phldrT="[Text]"/>
      <dgm:spPr/>
      <dgm:t>
        <a:bodyPr/>
        <a:lstStyle/>
        <a:p>
          <a:r>
            <a:rPr lang="en-IN" dirty="0"/>
            <a:t>Abstractive</a:t>
          </a:r>
        </a:p>
      </dgm:t>
    </dgm:pt>
    <dgm:pt modelId="{1D19FA81-5201-48B8-8B7F-A46C6BD1121E}" type="parTrans" cxnId="{3BF70CF3-3ADB-48FA-ABE1-B00401FCD324}">
      <dgm:prSet/>
      <dgm:spPr/>
      <dgm:t>
        <a:bodyPr/>
        <a:lstStyle/>
        <a:p>
          <a:endParaRPr lang="en-IN"/>
        </a:p>
      </dgm:t>
    </dgm:pt>
    <dgm:pt modelId="{96B6F275-2285-4BD8-BC6C-F60233F40197}" type="sibTrans" cxnId="{3BF70CF3-3ADB-48FA-ABE1-B00401FCD324}">
      <dgm:prSet/>
      <dgm:spPr/>
      <dgm:t>
        <a:bodyPr/>
        <a:lstStyle/>
        <a:p>
          <a:endParaRPr lang="en-IN"/>
        </a:p>
      </dgm:t>
    </dgm:pt>
    <dgm:pt modelId="{94D34F80-EFFB-4056-8F03-40D5D40EF13F}" type="pres">
      <dgm:prSet presAssocID="{49F10CC5-AA72-4BD6-98EC-A30D84817D4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AA0B773-A339-49CF-ABCD-A9F4677CC1D9}" type="pres">
      <dgm:prSet presAssocID="{D2A4AA74-9503-4D03-BFC9-319708B5D798}" presName="hierRoot1" presStyleCnt="0"/>
      <dgm:spPr/>
    </dgm:pt>
    <dgm:pt modelId="{510F2D73-7450-49B7-90FC-F6BFF5F2DBF6}" type="pres">
      <dgm:prSet presAssocID="{D2A4AA74-9503-4D03-BFC9-319708B5D798}" presName="composite" presStyleCnt="0"/>
      <dgm:spPr/>
    </dgm:pt>
    <dgm:pt modelId="{74662DBB-9A6F-49B1-9216-C4B2E4003396}" type="pres">
      <dgm:prSet presAssocID="{D2A4AA74-9503-4D03-BFC9-319708B5D798}" presName="background" presStyleLbl="node0" presStyleIdx="0" presStyleCnt="1"/>
      <dgm:spPr>
        <a:solidFill>
          <a:srgbClr val="FFC000"/>
        </a:solidFill>
      </dgm:spPr>
    </dgm:pt>
    <dgm:pt modelId="{4F5B7025-5E0A-4450-9E45-A59D5B9DC404}" type="pres">
      <dgm:prSet presAssocID="{D2A4AA74-9503-4D03-BFC9-319708B5D798}" presName="text" presStyleLbl="fgAcc0" presStyleIdx="0" presStyleCnt="1" custScaleY="65961">
        <dgm:presLayoutVars>
          <dgm:chPref val="3"/>
        </dgm:presLayoutVars>
      </dgm:prSet>
      <dgm:spPr/>
    </dgm:pt>
    <dgm:pt modelId="{7B823A92-C335-4106-97CE-62D04D5D0ADD}" type="pres">
      <dgm:prSet presAssocID="{D2A4AA74-9503-4D03-BFC9-319708B5D798}" presName="hierChild2" presStyleCnt="0"/>
      <dgm:spPr/>
    </dgm:pt>
    <dgm:pt modelId="{38A2C728-F578-4F97-A72C-5156779EEB88}" type="pres">
      <dgm:prSet presAssocID="{20C24DCB-8777-4E34-BEF8-2B84D8CEA90A}" presName="Name10" presStyleLbl="parChTrans1D2" presStyleIdx="0" presStyleCnt="2"/>
      <dgm:spPr/>
    </dgm:pt>
    <dgm:pt modelId="{4DE7F885-E110-4FFA-B629-F1F0E0BC1C1C}" type="pres">
      <dgm:prSet presAssocID="{4975AFB4-A366-4D56-A1E2-863E01B3017E}" presName="hierRoot2" presStyleCnt="0"/>
      <dgm:spPr/>
    </dgm:pt>
    <dgm:pt modelId="{2E437394-A313-4589-BA77-F78C6CB3DD66}" type="pres">
      <dgm:prSet presAssocID="{4975AFB4-A366-4D56-A1E2-863E01B3017E}" presName="composite2" presStyleCnt="0"/>
      <dgm:spPr/>
    </dgm:pt>
    <dgm:pt modelId="{DC2C8D4F-19B7-40D6-AA33-B1A5D669598C}" type="pres">
      <dgm:prSet presAssocID="{4975AFB4-A366-4D56-A1E2-863E01B3017E}" presName="background2" presStyleLbl="node2" presStyleIdx="0" presStyleCnt="2"/>
      <dgm:spPr>
        <a:solidFill>
          <a:srgbClr val="00B0F0"/>
        </a:solidFill>
      </dgm:spPr>
    </dgm:pt>
    <dgm:pt modelId="{2C7469A5-AE2A-42E9-BC62-503B99BEAAD6}" type="pres">
      <dgm:prSet presAssocID="{4975AFB4-A366-4D56-A1E2-863E01B3017E}" presName="text2" presStyleLbl="fgAcc2" presStyleIdx="0" presStyleCnt="2">
        <dgm:presLayoutVars>
          <dgm:chPref val="3"/>
        </dgm:presLayoutVars>
      </dgm:prSet>
      <dgm:spPr/>
    </dgm:pt>
    <dgm:pt modelId="{78AD9EE4-2288-4B06-9DA0-3D9E8088E463}" type="pres">
      <dgm:prSet presAssocID="{4975AFB4-A366-4D56-A1E2-863E01B3017E}" presName="hierChild3" presStyleCnt="0"/>
      <dgm:spPr/>
    </dgm:pt>
    <dgm:pt modelId="{728FCC5E-D052-4DCE-BB50-8704AC1B195B}" type="pres">
      <dgm:prSet presAssocID="{1D19FA81-5201-48B8-8B7F-A46C6BD1121E}" presName="Name10" presStyleLbl="parChTrans1D2" presStyleIdx="1" presStyleCnt="2"/>
      <dgm:spPr/>
    </dgm:pt>
    <dgm:pt modelId="{00BD6A93-6D84-4BA4-8672-281D7F7D1759}" type="pres">
      <dgm:prSet presAssocID="{1CE7EB9E-72D1-49C2-B6E0-901AD3FE1257}" presName="hierRoot2" presStyleCnt="0"/>
      <dgm:spPr/>
    </dgm:pt>
    <dgm:pt modelId="{8542566E-121F-4E06-8043-FB3FD5ADC21E}" type="pres">
      <dgm:prSet presAssocID="{1CE7EB9E-72D1-49C2-B6E0-901AD3FE1257}" presName="composite2" presStyleCnt="0"/>
      <dgm:spPr/>
    </dgm:pt>
    <dgm:pt modelId="{DF312C89-3AF2-4EFD-8AE1-A61DED2BC1BF}" type="pres">
      <dgm:prSet presAssocID="{1CE7EB9E-72D1-49C2-B6E0-901AD3FE1257}" presName="background2" presStyleLbl="node2" presStyleIdx="1" presStyleCnt="2"/>
      <dgm:spPr>
        <a:solidFill>
          <a:srgbClr val="00B0F0"/>
        </a:solidFill>
      </dgm:spPr>
    </dgm:pt>
    <dgm:pt modelId="{CACB085A-04F9-476E-9763-BC72BF9A85C6}" type="pres">
      <dgm:prSet presAssocID="{1CE7EB9E-72D1-49C2-B6E0-901AD3FE1257}" presName="text2" presStyleLbl="fgAcc2" presStyleIdx="1" presStyleCnt="2">
        <dgm:presLayoutVars>
          <dgm:chPref val="3"/>
        </dgm:presLayoutVars>
      </dgm:prSet>
      <dgm:spPr/>
    </dgm:pt>
    <dgm:pt modelId="{BE377D5F-AA74-46CC-B444-5653A630C598}" type="pres">
      <dgm:prSet presAssocID="{1CE7EB9E-72D1-49C2-B6E0-901AD3FE1257}" presName="hierChild3" presStyleCnt="0"/>
      <dgm:spPr/>
    </dgm:pt>
  </dgm:ptLst>
  <dgm:cxnLst>
    <dgm:cxn modelId="{F31B7B08-DB66-40E3-B61D-55BCA8491C86}" srcId="{D2A4AA74-9503-4D03-BFC9-319708B5D798}" destId="{4975AFB4-A366-4D56-A1E2-863E01B3017E}" srcOrd="0" destOrd="0" parTransId="{20C24DCB-8777-4E34-BEF8-2B84D8CEA90A}" sibTransId="{C23DC809-F480-4643-82C0-552A4889F835}"/>
    <dgm:cxn modelId="{20F35D0F-6E5A-4AB2-9D99-B71C39881242}" type="presOf" srcId="{1CE7EB9E-72D1-49C2-B6E0-901AD3FE1257}" destId="{CACB085A-04F9-476E-9763-BC72BF9A85C6}" srcOrd="0" destOrd="0" presId="urn:microsoft.com/office/officeart/2005/8/layout/hierarchy1"/>
    <dgm:cxn modelId="{12D575AA-60AC-483E-98B8-BFF9DD70DD21}" type="presOf" srcId="{49F10CC5-AA72-4BD6-98EC-A30D84817D40}" destId="{94D34F80-EFFB-4056-8F03-40D5D40EF13F}" srcOrd="0" destOrd="0" presId="urn:microsoft.com/office/officeart/2005/8/layout/hierarchy1"/>
    <dgm:cxn modelId="{8D1589C1-45EE-404E-9AF5-3E6A69E0C1D8}" type="presOf" srcId="{D2A4AA74-9503-4D03-BFC9-319708B5D798}" destId="{4F5B7025-5E0A-4450-9E45-A59D5B9DC404}" srcOrd="0" destOrd="0" presId="urn:microsoft.com/office/officeart/2005/8/layout/hierarchy1"/>
    <dgm:cxn modelId="{7AE5A2CE-82B2-4736-8C60-DD84F67CF2CE}" type="presOf" srcId="{4975AFB4-A366-4D56-A1E2-863E01B3017E}" destId="{2C7469A5-AE2A-42E9-BC62-503B99BEAAD6}" srcOrd="0" destOrd="0" presId="urn:microsoft.com/office/officeart/2005/8/layout/hierarchy1"/>
    <dgm:cxn modelId="{2A241DD1-256D-4F89-B190-32332477AD80}" type="presOf" srcId="{20C24DCB-8777-4E34-BEF8-2B84D8CEA90A}" destId="{38A2C728-F578-4F97-A72C-5156779EEB88}" srcOrd="0" destOrd="0" presId="urn:microsoft.com/office/officeart/2005/8/layout/hierarchy1"/>
    <dgm:cxn modelId="{799D3FD2-7684-4C0F-8C1F-419E121FABF4}" srcId="{49F10CC5-AA72-4BD6-98EC-A30D84817D40}" destId="{D2A4AA74-9503-4D03-BFC9-319708B5D798}" srcOrd="0" destOrd="0" parTransId="{EB7D3443-7020-420C-9D09-7BE4B4969DE6}" sibTransId="{3E808EDA-68D8-4648-95CC-6448CC351070}"/>
    <dgm:cxn modelId="{E0E7C1DD-351C-4E0C-89BC-204711F52950}" type="presOf" srcId="{1D19FA81-5201-48B8-8B7F-A46C6BD1121E}" destId="{728FCC5E-D052-4DCE-BB50-8704AC1B195B}" srcOrd="0" destOrd="0" presId="urn:microsoft.com/office/officeart/2005/8/layout/hierarchy1"/>
    <dgm:cxn modelId="{3BF70CF3-3ADB-48FA-ABE1-B00401FCD324}" srcId="{D2A4AA74-9503-4D03-BFC9-319708B5D798}" destId="{1CE7EB9E-72D1-49C2-B6E0-901AD3FE1257}" srcOrd="1" destOrd="0" parTransId="{1D19FA81-5201-48B8-8B7F-A46C6BD1121E}" sibTransId="{96B6F275-2285-4BD8-BC6C-F60233F40197}"/>
    <dgm:cxn modelId="{9D2D9A1D-2A97-49C1-8833-AF6E3146234D}" type="presParOf" srcId="{94D34F80-EFFB-4056-8F03-40D5D40EF13F}" destId="{6AA0B773-A339-49CF-ABCD-A9F4677CC1D9}" srcOrd="0" destOrd="0" presId="urn:microsoft.com/office/officeart/2005/8/layout/hierarchy1"/>
    <dgm:cxn modelId="{4E97D2EA-534D-4850-B109-378600EFB618}" type="presParOf" srcId="{6AA0B773-A339-49CF-ABCD-A9F4677CC1D9}" destId="{510F2D73-7450-49B7-90FC-F6BFF5F2DBF6}" srcOrd="0" destOrd="0" presId="urn:microsoft.com/office/officeart/2005/8/layout/hierarchy1"/>
    <dgm:cxn modelId="{A88D6403-961C-4930-B632-D016DADF1334}" type="presParOf" srcId="{510F2D73-7450-49B7-90FC-F6BFF5F2DBF6}" destId="{74662DBB-9A6F-49B1-9216-C4B2E4003396}" srcOrd="0" destOrd="0" presId="urn:microsoft.com/office/officeart/2005/8/layout/hierarchy1"/>
    <dgm:cxn modelId="{5311F5EE-2C7F-4C07-96DB-0B0A4FA46C18}" type="presParOf" srcId="{510F2D73-7450-49B7-90FC-F6BFF5F2DBF6}" destId="{4F5B7025-5E0A-4450-9E45-A59D5B9DC404}" srcOrd="1" destOrd="0" presId="urn:microsoft.com/office/officeart/2005/8/layout/hierarchy1"/>
    <dgm:cxn modelId="{A18985B2-8635-47AA-88B4-6A7AEEF9C39D}" type="presParOf" srcId="{6AA0B773-A339-49CF-ABCD-A9F4677CC1D9}" destId="{7B823A92-C335-4106-97CE-62D04D5D0ADD}" srcOrd="1" destOrd="0" presId="urn:microsoft.com/office/officeart/2005/8/layout/hierarchy1"/>
    <dgm:cxn modelId="{DC4E5ABC-74F0-4113-BBC0-4170081C1EFD}" type="presParOf" srcId="{7B823A92-C335-4106-97CE-62D04D5D0ADD}" destId="{38A2C728-F578-4F97-A72C-5156779EEB88}" srcOrd="0" destOrd="0" presId="urn:microsoft.com/office/officeart/2005/8/layout/hierarchy1"/>
    <dgm:cxn modelId="{3453F4D3-20EE-4F3F-9BAF-33941D44B92E}" type="presParOf" srcId="{7B823A92-C335-4106-97CE-62D04D5D0ADD}" destId="{4DE7F885-E110-4FFA-B629-F1F0E0BC1C1C}" srcOrd="1" destOrd="0" presId="urn:microsoft.com/office/officeart/2005/8/layout/hierarchy1"/>
    <dgm:cxn modelId="{82A3D0C8-8CAA-486F-B9B5-CBEB44B6E634}" type="presParOf" srcId="{4DE7F885-E110-4FFA-B629-F1F0E0BC1C1C}" destId="{2E437394-A313-4589-BA77-F78C6CB3DD66}" srcOrd="0" destOrd="0" presId="urn:microsoft.com/office/officeart/2005/8/layout/hierarchy1"/>
    <dgm:cxn modelId="{B72A4DAA-6655-48F3-A459-9B4F0EA3E3CF}" type="presParOf" srcId="{2E437394-A313-4589-BA77-F78C6CB3DD66}" destId="{DC2C8D4F-19B7-40D6-AA33-B1A5D669598C}" srcOrd="0" destOrd="0" presId="urn:microsoft.com/office/officeart/2005/8/layout/hierarchy1"/>
    <dgm:cxn modelId="{1A10EBD3-4B44-4707-B0A9-A337CFB14411}" type="presParOf" srcId="{2E437394-A313-4589-BA77-F78C6CB3DD66}" destId="{2C7469A5-AE2A-42E9-BC62-503B99BEAAD6}" srcOrd="1" destOrd="0" presId="urn:microsoft.com/office/officeart/2005/8/layout/hierarchy1"/>
    <dgm:cxn modelId="{76DC2650-C6F7-4910-BAAD-3D67FCD219BD}" type="presParOf" srcId="{4DE7F885-E110-4FFA-B629-F1F0E0BC1C1C}" destId="{78AD9EE4-2288-4B06-9DA0-3D9E8088E463}" srcOrd="1" destOrd="0" presId="urn:microsoft.com/office/officeart/2005/8/layout/hierarchy1"/>
    <dgm:cxn modelId="{D2734FE0-6F1B-4CCD-BFFF-440710D1F667}" type="presParOf" srcId="{7B823A92-C335-4106-97CE-62D04D5D0ADD}" destId="{728FCC5E-D052-4DCE-BB50-8704AC1B195B}" srcOrd="2" destOrd="0" presId="urn:microsoft.com/office/officeart/2005/8/layout/hierarchy1"/>
    <dgm:cxn modelId="{9E12F2D1-D741-43DD-9721-099947119AE4}" type="presParOf" srcId="{7B823A92-C335-4106-97CE-62D04D5D0ADD}" destId="{00BD6A93-6D84-4BA4-8672-281D7F7D1759}" srcOrd="3" destOrd="0" presId="urn:microsoft.com/office/officeart/2005/8/layout/hierarchy1"/>
    <dgm:cxn modelId="{F346C8D9-2E62-4B17-A6BC-45655BD6C1B5}" type="presParOf" srcId="{00BD6A93-6D84-4BA4-8672-281D7F7D1759}" destId="{8542566E-121F-4E06-8043-FB3FD5ADC21E}" srcOrd="0" destOrd="0" presId="urn:microsoft.com/office/officeart/2005/8/layout/hierarchy1"/>
    <dgm:cxn modelId="{7DA93FE8-7E80-4366-90B0-CCE408ED5871}" type="presParOf" srcId="{8542566E-121F-4E06-8043-FB3FD5ADC21E}" destId="{DF312C89-3AF2-4EFD-8AE1-A61DED2BC1BF}" srcOrd="0" destOrd="0" presId="urn:microsoft.com/office/officeart/2005/8/layout/hierarchy1"/>
    <dgm:cxn modelId="{43D1180F-01C7-4348-A963-37451409D5EC}" type="presParOf" srcId="{8542566E-121F-4E06-8043-FB3FD5ADC21E}" destId="{CACB085A-04F9-476E-9763-BC72BF9A85C6}" srcOrd="1" destOrd="0" presId="urn:microsoft.com/office/officeart/2005/8/layout/hierarchy1"/>
    <dgm:cxn modelId="{C3ECD149-09F2-408B-AB88-7341BDF05C46}" type="presParOf" srcId="{00BD6A93-6D84-4BA4-8672-281D7F7D1759}" destId="{BE377D5F-AA74-46CC-B444-5653A630C598}" srcOrd="1" destOrd="0" presId="urn:microsoft.com/office/officeart/2005/8/layout/hierarchy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B95B44-8D85-4493-8909-8CA06E642FA8}" type="doc">
      <dgm:prSet loTypeId="urn:diagrams.loki3.com/TabbedArc+Icon" loCatId="officeonline" qsTypeId="urn:microsoft.com/office/officeart/2005/8/quickstyle/simple1" qsCatId="simple" csTypeId="urn:microsoft.com/office/officeart/2005/8/colors/accent1_2" csCatId="accent1" phldr="1"/>
      <dgm:spPr/>
    </dgm:pt>
    <dgm:pt modelId="{6FC6D168-9B48-4D36-B81A-75AADCD02661}">
      <dgm:prSet phldrT="[Text]"/>
      <dgm:spPr/>
      <dgm:t>
        <a:bodyPr/>
        <a:lstStyle/>
        <a:p>
          <a:r>
            <a:rPr lang="en-IN" dirty="0"/>
            <a:t>News Aggregation</a:t>
          </a:r>
        </a:p>
      </dgm:t>
    </dgm:pt>
    <dgm:pt modelId="{1C55E101-33E4-42ED-9F24-749417EDA270}" type="parTrans" cxnId="{33FBF095-090B-4543-B7E9-398877C87A5A}">
      <dgm:prSet/>
      <dgm:spPr/>
      <dgm:t>
        <a:bodyPr/>
        <a:lstStyle/>
        <a:p>
          <a:endParaRPr lang="en-IN"/>
        </a:p>
      </dgm:t>
    </dgm:pt>
    <dgm:pt modelId="{BD52A887-BC1F-4B45-BAF5-A682842994FD}" type="sibTrans" cxnId="{33FBF095-090B-4543-B7E9-398877C87A5A}">
      <dgm:prSet/>
      <dgm:spPr/>
      <dgm:t>
        <a:bodyPr/>
        <a:lstStyle/>
        <a:p>
          <a:endParaRPr lang="en-IN"/>
        </a:p>
      </dgm:t>
    </dgm:pt>
    <dgm:pt modelId="{8915AE83-00D4-4F80-A5C5-1A54E8228B4D}">
      <dgm:prSet phldrT="[Text]"/>
      <dgm:spPr/>
      <dgm:t>
        <a:bodyPr/>
        <a:lstStyle/>
        <a:p>
          <a:r>
            <a:rPr lang="en-IN" dirty="0"/>
            <a:t>Document summarization</a:t>
          </a:r>
        </a:p>
      </dgm:t>
    </dgm:pt>
    <dgm:pt modelId="{97EFF7B8-F3BA-4A47-A746-BDC289CD04B2}" type="parTrans" cxnId="{4AE0FAF3-2E27-4E46-8825-75D0879D3864}">
      <dgm:prSet/>
      <dgm:spPr/>
      <dgm:t>
        <a:bodyPr/>
        <a:lstStyle/>
        <a:p>
          <a:endParaRPr lang="en-IN"/>
        </a:p>
      </dgm:t>
    </dgm:pt>
    <dgm:pt modelId="{56176BF6-EC2B-4AAC-8D79-40D9CEB1C320}" type="sibTrans" cxnId="{4AE0FAF3-2E27-4E46-8825-75D0879D3864}">
      <dgm:prSet/>
      <dgm:spPr/>
      <dgm:t>
        <a:bodyPr/>
        <a:lstStyle/>
        <a:p>
          <a:endParaRPr lang="en-IN"/>
        </a:p>
      </dgm:t>
    </dgm:pt>
    <dgm:pt modelId="{2452C4CC-016B-429A-8954-FEAC5106C437}">
      <dgm:prSet phldrT="[Text]"/>
      <dgm:spPr/>
      <dgm:t>
        <a:bodyPr/>
        <a:lstStyle/>
        <a:p>
          <a:r>
            <a:rPr lang="en-IN" dirty="0"/>
            <a:t>Social Media</a:t>
          </a:r>
        </a:p>
      </dgm:t>
    </dgm:pt>
    <dgm:pt modelId="{C8BB0335-C327-484B-8841-12E5AA4B261E}" type="parTrans" cxnId="{78529D83-54CD-4D08-8994-3D6590A33697}">
      <dgm:prSet/>
      <dgm:spPr/>
      <dgm:t>
        <a:bodyPr/>
        <a:lstStyle/>
        <a:p>
          <a:endParaRPr lang="en-IN"/>
        </a:p>
      </dgm:t>
    </dgm:pt>
    <dgm:pt modelId="{80AA4778-FC91-4FA6-97CA-96484104A484}" type="sibTrans" cxnId="{78529D83-54CD-4D08-8994-3D6590A33697}">
      <dgm:prSet/>
      <dgm:spPr/>
      <dgm:t>
        <a:bodyPr/>
        <a:lstStyle/>
        <a:p>
          <a:endParaRPr lang="en-IN"/>
        </a:p>
      </dgm:t>
    </dgm:pt>
    <dgm:pt modelId="{3B932E35-B25F-4B7A-A526-73BABB6A45FD}">
      <dgm:prSet phldrT="[Text]"/>
      <dgm:spPr/>
      <dgm:t>
        <a:bodyPr/>
        <a:lstStyle/>
        <a:p>
          <a:r>
            <a:rPr lang="en-IN" dirty="0"/>
            <a:t>Search engines</a:t>
          </a:r>
        </a:p>
      </dgm:t>
    </dgm:pt>
    <dgm:pt modelId="{F54DE6CE-1A7D-4739-A60B-2569653965F5}" type="parTrans" cxnId="{1CF4D1EA-2881-4D28-8A40-3225402FFE4C}">
      <dgm:prSet/>
      <dgm:spPr/>
      <dgm:t>
        <a:bodyPr/>
        <a:lstStyle/>
        <a:p>
          <a:endParaRPr lang="en-IN"/>
        </a:p>
      </dgm:t>
    </dgm:pt>
    <dgm:pt modelId="{021B394A-843F-45B4-BB7C-6AFCFD368E28}" type="sibTrans" cxnId="{1CF4D1EA-2881-4D28-8A40-3225402FFE4C}">
      <dgm:prSet/>
      <dgm:spPr/>
      <dgm:t>
        <a:bodyPr/>
        <a:lstStyle/>
        <a:p>
          <a:endParaRPr lang="en-IN"/>
        </a:p>
      </dgm:t>
    </dgm:pt>
    <dgm:pt modelId="{D8F74512-C340-41D5-804F-C614EF14D56A}">
      <dgm:prSet phldrT="[Text]"/>
      <dgm:spPr/>
      <dgm:t>
        <a:bodyPr/>
        <a:lstStyle/>
        <a:p>
          <a:r>
            <a:rPr lang="en-IN" dirty="0"/>
            <a:t>Conversational AI systems</a:t>
          </a:r>
        </a:p>
      </dgm:t>
    </dgm:pt>
    <dgm:pt modelId="{61220C69-4E56-463C-AEEB-4F8160254583}" type="parTrans" cxnId="{C4F1BCE8-1068-448A-9718-5C80741F916C}">
      <dgm:prSet/>
      <dgm:spPr/>
      <dgm:t>
        <a:bodyPr/>
        <a:lstStyle/>
        <a:p>
          <a:endParaRPr lang="en-IN"/>
        </a:p>
      </dgm:t>
    </dgm:pt>
    <dgm:pt modelId="{F8ED0768-8CBA-4F99-92C2-999926161246}" type="sibTrans" cxnId="{C4F1BCE8-1068-448A-9718-5C80741F916C}">
      <dgm:prSet/>
      <dgm:spPr/>
      <dgm:t>
        <a:bodyPr/>
        <a:lstStyle/>
        <a:p>
          <a:endParaRPr lang="en-IN"/>
        </a:p>
      </dgm:t>
    </dgm:pt>
    <dgm:pt modelId="{41653902-5ED7-447C-936E-AB3829FEE6A0}">
      <dgm:prSet phldrT="[Text]"/>
      <dgm:spPr/>
      <dgm:t>
        <a:bodyPr/>
        <a:lstStyle/>
        <a:p>
          <a:r>
            <a:rPr lang="en-IN" dirty="0"/>
            <a:t>Content curation platforms</a:t>
          </a:r>
        </a:p>
      </dgm:t>
    </dgm:pt>
    <dgm:pt modelId="{4F4E018C-8E8B-4E2B-9C54-33E9D6C5C135}" type="parTrans" cxnId="{84EDEC57-AC42-44D0-B670-A6F52D00227F}">
      <dgm:prSet/>
      <dgm:spPr/>
      <dgm:t>
        <a:bodyPr/>
        <a:lstStyle/>
        <a:p>
          <a:endParaRPr lang="en-IN"/>
        </a:p>
      </dgm:t>
    </dgm:pt>
    <dgm:pt modelId="{D0B5E249-AE85-4789-BDD1-EDB90A0C860D}" type="sibTrans" cxnId="{84EDEC57-AC42-44D0-B670-A6F52D00227F}">
      <dgm:prSet/>
      <dgm:spPr/>
      <dgm:t>
        <a:bodyPr/>
        <a:lstStyle/>
        <a:p>
          <a:endParaRPr lang="en-IN"/>
        </a:p>
      </dgm:t>
    </dgm:pt>
    <dgm:pt modelId="{23153F31-BE2B-45B6-ACB5-DFD744CBF194}" type="pres">
      <dgm:prSet presAssocID="{19B95B44-8D85-4493-8909-8CA06E642FA8}" presName="Name0" presStyleCnt="0">
        <dgm:presLayoutVars>
          <dgm:dir/>
          <dgm:resizeHandles val="exact"/>
        </dgm:presLayoutVars>
      </dgm:prSet>
      <dgm:spPr/>
    </dgm:pt>
    <dgm:pt modelId="{3E6C3B8B-9624-4D1D-81B6-FCA08B056F4D}" type="pres">
      <dgm:prSet presAssocID="{6FC6D168-9B48-4D36-B81A-75AADCD02661}" presName="twoplus" presStyleLbl="node1" presStyleIdx="0" presStyleCnt="6">
        <dgm:presLayoutVars>
          <dgm:bulletEnabled val="1"/>
        </dgm:presLayoutVars>
      </dgm:prSet>
      <dgm:spPr/>
    </dgm:pt>
    <dgm:pt modelId="{9C1EC4D7-FB92-4EEE-BB1B-2C5DC8DC44AD}" type="pres">
      <dgm:prSet presAssocID="{8915AE83-00D4-4F80-A5C5-1A54E8228B4D}" presName="twoplus" presStyleLbl="node1" presStyleIdx="1" presStyleCnt="6">
        <dgm:presLayoutVars>
          <dgm:bulletEnabled val="1"/>
        </dgm:presLayoutVars>
      </dgm:prSet>
      <dgm:spPr/>
    </dgm:pt>
    <dgm:pt modelId="{B22E8EDA-3044-41F2-9472-EFDDB0CF8F96}" type="pres">
      <dgm:prSet presAssocID="{2452C4CC-016B-429A-8954-FEAC5106C437}" presName="twoplus" presStyleLbl="node1" presStyleIdx="2" presStyleCnt="6">
        <dgm:presLayoutVars>
          <dgm:bulletEnabled val="1"/>
        </dgm:presLayoutVars>
      </dgm:prSet>
      <dgm:spPr/>
    </dgm:pt>
    <dgm:pt modelId="{39E92790-FCA4-4A48-A94B-889193FE85CF}" type="pres">
      <dgm:prSet presAssocID="{3B932E35-B25F-4B7A-A526-73BABB6A45FD}" presName="twoplus" presStyleLbl="node1" presStyleIdx="3" presStyleCnt="6">
        <dgm:presLayoutVars>
          <dgm:bulletEnabled val="1"/>
        </dgm:presLayoutVars>
      </dgm:prSet>
      <dgm:spPr/>
    </dgm:pt>
    <dgm:pt modelId="{9F39F520-AA5C-4AE9-AAEA-9E084B436007}" type="pres">
      <dgm:prSet presAssocID="{D8F74512-C340-41D5-804F-C614EF14D56A}" presName="twoplus" presStyleLbl="node1" presStyleIdx="4" presStyleCnt="6">
        <dgm:presLayoutVars>
          <dgm:bulletEnabled val="1"/>
        </dgm:presLayoutVars>
      </dgm:prSet>
      <dgm:spPr/>
    </dgm:pt>
    <dgm:pt modelId="{35BB18EC-52EC-47D9-A094-365057EB74BA}" type="pres">
      <dgm:prSet presAssocID="{41653902-5ED7-447C-936E-AB3829FEE6A0}" presName="twoplus" presStyleLbl="node1" presStyleIdx="5" presStyleCnt="6">
        <dgm:presLayoutVars>
          <dgm:bulletEnabled val="1"/>
        </dgm:presLayoutVars>
      </dgm:prSet>
      <dgm:spPr/>
    </dgm:pt>
  </dgm:ptLst>
  <dgm:cxnLst>
    <dgm:cxn modelId="{CA6E990E-A8A7-457F-8DC4-C80A99969AF8}" type="presOf" srcId="{41653902-5ED7-447C-936E-AB3829FEE6A0}" destId="{35BB18EC-52EC-47D9-A094-365057EB74BA}" srcOrd="0" destOrd="0" presId="urn:diagrams.loki3.com/TabbedArc+Icon"/>
    <dgm:cxn modelId="{A42A5217-5C30-455C-AD99-A7C4EE4CD0E9}" type="presOf" srcId="{3B932E35-B25F-4B7A-A526-73BABB6A45FD}" destId="{39E92790-FCA4-4A48-A94B-889193FE85CF}" srcOrd="0" destOrd="0" presId="urn:diagrams.loki3.com/TabbedArc+Icon"/>
    <dgm:cxn modelId="{ED2E6633-5563-4000-A293-56B7D978B720}" type="presOf" srcId="{8915AE83-00D4-4F80-A5C5-1A54E8228B4D}" destId="{9C1EC4D7-FB92-4EEE-BB1B-2C5DC8DC44AD}" srcOrd="0" destOrd="0" presId="urn:diagrams.loki3.com/TabbedArc+Icon"/>
    <dgm:cxn modelId="{99973841-5993-4EF8-91B9-E1751577E899}" type="presOf" srcId="{2452C4CC-016B-429A-8954-FEAC5106C437}" destId="{B22E8EDA-3044-41F2-9472-EFDDB0CF8F96}" srcOrd="0" destOrd="0" presId="urn:diagrams.loki3.com/TabbedArc+Icon"/>
    <dgm:cxn modelId="{84EDEC57-AC42-44D0-B670-A6F52D00227F}" srcId="{19B95B44-8D85-4493-8909-8CA06E642FA8}" destId="{41653902-5ED7-447C-936E-AB3829FEE6A0}" srcOrd="5" destOrd="0" parTransId="{4F4E018C-8E8B-4E2B-9C54-33E9D6C5C135}" sibTransId="{D0B5E249-AE85-4789-BDD1-EDB90A0C860D}"/>
    <dgm:cxn modelId="{78529D83-54CD-4D08-8994-3D6590A33697}" srcId="{19B95B44-8D85-4493-8909-8CA06E642FA8}" destId="{2452C4CC-016B-429A-8954-FEAC5106C437}" srcOrd="2" destOrd="0" parTransId="{C8BB0335-C327-484B-8841-12E5AA4B261E}" sibTransId="{80AA4778-FC91-4FA6-97CA-96484104A484}"/>
    <dgm:cxn modelId="{33FBF095-090B-4543-B7E9-398877C87A5A}" srcId="{19B95B44-8D85-4493-8909-8CA06E642FA8}" destId="{6FC6D168-9B48-4D36-B81A-75AADCD02661}" srcOrd="0" destOrd="0" parTransId="{1C55E101-33E4-42ED-9F24-749417EDA270}" sibTransId="{BD52A887-BC1F-4B45-BAF5-A682842994FD}"/>
    <dgm:cxn modelId="{A76ADCB8-7595-4572-B56D-147CE8B374E4}" type="presOf" srcId="{D8F74512-C340-41D5-804F-C614EF14D56A}" destId="{9F39F520-AA5C-4AE9-AAEA-9E084B436007}" srcOrd="0" destOrd="0" presId="urn:diagrams.loki3.com/TabbedArc+Icon"/>
    <dgm:cxn modelId="{6D2054CD-4EEE-441A-A06F-F1AE957F6C74}" type="presOf" srcId="{6FC6D168-9B48-4D36-B81A-75AADCD02661}" destId="{3E6C3B8B-9624-4D1D-81B6-FCA08B056F4D}" srcOrd="0" destOrd="0" presId="urn:diagrams.loki3.com/TabbedArc+Icon"/>
    <dgm:cxn modelId="{FAF4FDDD-F176-4D8A-B138-765B74FCC366}" type="presOf" srcId="{19B95B44-8D85-4493-8909-8CA06E642FA8}" destId="{23153F31-BE2B-45B6-ACB5-DFD744CBF194}" srcOrd="0" destOrd="0" presId="urn:diagrams.loki3.com/TabbedArc+Icon"/>
    <dgm:cxn modelId="{C4F1BCE8-1068-448A-9718-5C80741F916C}" srcId="{19B95B44-8D85-4493-8909-8CA06E642FA8}" destId="{D8F74512-C340-41D5-804F-C614EF14D56A}" srcOrd="4" destOrd="0" parTransId="{61220C69-4E56-463C-AEEB-4F8160254583}" sibTransId="{F8ED0768-8CBA-4F99-92C2-999926161246}"/>
    <dgm:cxn modelId="{1CF4D1EA-2881-4D28-8A40-3225402FFE4C}" srcId="{19B95B44-8D85-4493-8909-8CA06E642FA8}" destId="{3B932E35-B25F-4B7A-A526-73BABB6A45FD}" srcOrd="3" destOrd="0" parTransId="{F54DE6CE-1A7D-4739-A60B-2569653965F5}" sibTransId="{021B394A-843F-45B4-BB7C-6AFCFD368E28}"/>
    <dgm:cxn modelId="{4AE0FAF3-2E27-4E46-8825-75D0879D3864}" srcId="{19B95B44-8D85-4493-8909-8CA06E642FA8}" destId="{8915AE83-00D4-4F80-A5C5-1A54E8228B4D}" srcOrd="1" destOrd="0" parTransId="{97EFF7B8-F3BA-4A47-A746-BDC289CD04B2}" sibTransId="{56176BF6-EC2B-4AAC-8D79-40D9CEB1C320}"/>
    <dgm:cxn modelId="{DF2A1866-0C0C-4FCD-A720-9468FA654FFF}" type="presParOf" srcId="{23153F31-BE2B-45B6-ACB5-DFD744CBF194}" destId="{3E6C3B8B-9624-4D1D-81B6-FCA08B056F4D}" srcOrd="0" destOrd="0" presId="urn:diagrams.loki3.com/TabbedArc+Icon"/>
    <dgm:cxn modelId="{D3904F38-A271-49C1-B04B-1292C3EF1177}" type="presParOf" srcId="{23153F31-BE2B-45B6-ACB5-DFD744CBF194}" destId="{9C1EC4D7-FB92-4EEE-BB1B-2C5DC8DC44AD}" srcOrd="1" destOrd="0" presId="urn:diagrams.loki3.com/TabbedArc+Icon"/>
    <dgm:cxn modelId="{04CF389B-24DA-4B1D-9D32-409AC333536B}" type="presParOf" srcId="{23153F31-BE2B-45B6-ACB5-DFD744CBF194}" destId="{B22E8EDA-3044-41F2-9472-EFDDB0CF8F96}" srcOrd="2" destOrd="0" presId="urn:diagrams.loki3.com/TabbedArc+Icon"/>
    <dgm:cxn modelId="{6F24CF24-FC50-40B6-98E0-6563761CEF57}" type="presParOf" srcId="{23153F31-BE2B-45B6-ACB5-DFD744CBF194}" destId="{39E92790-FCA4-4A48-A94B-889193FE85CF}" srcOrd="3" destOrd="0" presId="urn:diagrams.loki3.com/TabbedArc+Icon"/>
    <dgm:cxn modelId="{9FDA5EA8-244B-4157-9272-1517EFAB74A3}" type="presParOf" srcId="{23153F31-BE2B-45B6-ACB5-DFD744CBF194}" destId="{9F39F520-AA5C-4AE9-AAEA-9E084B436007}" srcOrd="4" destOrd="0" presId="urn:diagrams.loki3.com/TabbedArc+Icon"/>
    <dgm:cxn modelId="{80D2D634-09C9-44B0-882F-612BC65FB737}" type="presParOf" srcId="{23153F31-BE2B-45B6-ACB5-DFD744CBF194}" destId="{35BB18EC-52EC-47D9-A094-365057EB74BA}" srcOrd="5" destOrd="0" presId="urn:diagrams.loki3.com/TabbedArc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62D098-08F5-44B9-AAE5-727A0F5D4043}" type="doc">
      <dgm:prSet loTypeId="urn:diagrams.loki3.com/TabbedArc+Icon" loCatId="officeonline" qsTypeId="urn:microsoft.com/office/officeart/2005/8/quickstyle/simple1" qsCatId="simple" csTypeId="urn:microsoft.com/office/officeart/2005/8/colors/accent1_2" csCatId="accent1" phldr="1"/>
      <dgm:spPr/>
    </dgm:pt>
    <dgm:pt modelId="{4AFB5665-6DCF-42EC-84E1-29C70656E996}">
      <dgm:prSet phldrT="[Text]"/>
      <dgm:spPr/>
      <dgm:t>
        <a:bodyPr/>
        <a:lstStyle/>
        <a:p>
          <a:r>
            <a:rPr lang="en-IN" dirty="0"/>
            <a:t>Education</a:t>
          </a:r>
        </a:p>
      </dgm:t>
    </dgm:pt>
    <dgm:pt modelId="{D347DD07-1F41-43F5-ABB1-939552DF12A1}" type="parTrans" cxnId="{0CA9604C-B653-4D80-BB4A-4B73C6DC6B9A}">
      <dgm:prSet/>
      <dgm:spPr/>
      <dgm:t>
        <a:bodyPr/>
        <a:lstStyle/>
        <a:p>
          <a:endParaRPr lang="en-IN"/>
        </a:p>
      </dgm:t>
    </dgm:pt>
    <dgm:pt modelId="{2B894FDB-6668-4E48-9716-4FF8664D7B5C}" type="sibTrans" cxnId="{0CA9604C-B653-4D80-BB4A-4B73C6DC6B9A}">
      <dgm:prSet/>
      <dgm:spPr/>
      <dgm:t>
        <a:bodyPr/>
        <a:lstStyle/>
        <a:p>
          <a:endParaRPr lang="en-IN"/>
        </a:p>
      </dgm:t>
    </dgm:pt>
    <dgm:pt modelId="{EC756B40-6108-4F31-960E-E5DE5F6508E0}">
      <dgm:prSet phldrT="[Text]"/>
      <dgm:spPr/>
      <dgm:t>
        <a:bodyPr/>
        <a:lstStyle/>
        <a:p>
          <a:r>
            <a:rPr lang="en-IN" dirty="0"/>
            <a:t>Market research platforms</a:t>
          </a:r>
        </a:p>
      </dgm:t>
    </dgm:pt>
    <dgm:pt modelId="{9895B6AB-BECA-47B3-A4C7-AA7FC2D1FA2A}" type="parTrans" cxnId="{B382A4FD-CE71-40F0-A94D-2BADC5CFCDBB}">
      <dgm:prSet/>
      <dgm:spPr/>
      <dgm:t>
        <a:bodyPr/>
        <a:lstStyle/>
        <a:p>
          <a:endParaRPr lang="en-IN"/>
        </a:p>
      </dgm:t>
    </dgm:pt>
    <dgm:pt modelId="{E03B4EE9-948C-4D1D-9F2A-D25A1DF0259B}" type="sibTrans" cxnId="{B382A4FD-CE71-40F0-A94D-2BADC5CFCDBB}">
      <dgm:prSet/>
      <dgm:spPr/>
      <dgm:t>
        <a:bodyPr/>
        <a:lstStyle/>
        <a:p>
          <a:endParaRPr lang="en-IN"/>
        </a:p>
      </dgm:t>
    </dgm:pt>
    <dgm:pt modelId="{5C438497-E367-4991-B3FC-A9DA9B841D83}">
      <dgm:prSet phldrT="[Text]"/>
      <dgm:spPr/>
      <dgm:t>
        <a:bodyPr/>
        <a:lstStyle/>
        <a:p>
          <a:r>
            <a:rPr lang="en-IN" dirty="0"/>
            <a:t>Law firms</a:t>
          </a:r>
        </a:p>
      </dgm:t>
    </dgm:pt>
    <dgm:pt modelId="{2FB1A4A5-1FEC-480C-97DF-68498721A435}" type="parTrans" cxnId="{8548C0DC-F473-4884-A49A-30BD386B229D}">
      <dgm:prSet/>
      <dgm:spPr/>
      <dgm:t>
        <a:bodyPr/>
        <a:lstStyle/>
        <a:p>
          <a:endParaRPr lang="en-IN"/>
        </a:p>
      </dgm:t>
    </dgm:pt>
    <dgm:pt modelId="{653CFB35-DD7D-4D63-A0DB-7E67A3B1912C}" type="sibTrans" cxnId="{8548C0DC-F473-4884-A49A-30BD386B229D}">
      <dgm:prSet/>
      <dgm:spPr/>
      <dgm:t>
        <a:bodyPr/>
        <a:lstStyle/>
        <a:p>
          <a:endParaRPr lang="en-IN"/>
        </a:p>
      </dgm:t>
    </dgm:pt>
    <dgm:pt modelId="{F5C8EA84-9DEA-4490-86F9-D21B78E51462}">
      <dgm:prSet phldrT="[Text]"/>
      <dgm:spPr/>
      <dgm:t>
        <a:bodyPr/>
        <a:lstStyle/>
        <a:p>
          <a:r>
            <a:rPr lang="en-IN" dirty="0"/>
            <a:t>Automatic transcription</a:t>
          </a:r>
        </a:p>
      </dgm:t>
    </dgm:pt>
    <dgm:pt modelId="{58906F20-E541-43A2-A803-B052FF668561}" type="parTrans" cxnId="{EB11658D-E9A3-40BE-8B77-FE7D3F193F17}">
      <dgm:prSet/>
      <dgm:spPr/>
      <dgm:t>
        <a:bodyPr/>
        <a:lstStyle/>
        <a:p>
          <a:endParaRPr lang="en-IN"/>
        </a:p>
      </dgm:t>
    </dgm:pt>
    <dgm:pt modelId="{86F16F20-EB1A-4E66-B413-C09C349C7A2F}" type="sibTrans" cxnId="{EB11658D-E9A3-40BE-8B77-FE7D3F193F17}">
      <dgm:prSet/>
      <dgm:spPr/>
      <dgm:t>
        <a:bodyPr/>
        <a:lstStyle/>
        <a:p>
          <a:endParaRPr lang="en-IN"/>
        </a:p>
      </dgm:t>
    </dgm:pt>
    <dgm:pt modelId="{9EE96285-6145-4C5B-B430-56238BA14765}">
      <dgm:prSet phldrT="[Text]"/>
      <dgm:spPr/>
      <dgm:t>
        <a:bodyPr/>
        <a:lstStyle/>
        <a:p>
          <a:r>
            <a:rPr lang="en-IN" dirty="0"/>
            <a:t>Medical and Healthcare</a:t>
          </a:r>
        </a:p>
      </dgm:t>
    </dgm:pt>
    <dgm:pt modelId="{97887F42-F9CE-44BB-B341-FB58E871EBF8}" type="parTrans" cxnId="{C90DA16D-A489-4078-A29A-A6A606439675}">
      <dgm:prSet/>
      <dgm:spPr/>
      <dgm:t>
        <a:bodyPr/>
        <a:lstStyle/>
        <a:p>
          <a:endParaRPr lang="en-IN"/>
        </a:p>
      </dgm:t>
    </dgm:pt>
    <dgm:pt modelId="{B54C737E-A23B-47B5-A89B-6E2CC6CFB2A1}" type="sibTrans" cxnId="{C90DA16D-A489-4078-A29A-A6A606439675}">
      <dgm:prSet/>
      <dgm:spPr/>
      <dgm:t>
        <a:bodyPr/>
        <a:lstStyle/>
        <a:p>
          <a:endParaRPr lang="en-IN"/>
        </a:p>
      </dgm:t>
    </dgm:pt>
    <dgm:pt modelId="{2D1215D3-D21A-43C0-965A-1277B0DE8F22}" type="pres">
      <dgm:prSet presAssocID="{5A62D098-08F5-44B9-AAE5-727A0F5D4043}" presName="Name0" presStyleCnt="0">
        <dgm:presLayoutVars>
          <dgm:dir/>
          <dgm:resizeHandles val="exact"/>
        </dgm:presLayoutVars>
      </dgm:prSet>
      <dgm:spPr/>
    </dgm:pt>
    <dgm:pt modelId="{0985DDBB-A777-4249-AAA4-43A093DD7E23}" type="pres">
      <dgm:prSet presAssocID="{4AFB5665-6DCF-42EC-84E1-29C70656E996}" presName="twoplus" presStyleLbl="node1" presStyleIdx="0" presStyleCnt="5">
        <dgm:presLayoutVars>
          <dgm:bulletEnabled val="1"/>
        </dgm:presLayoutVars>
      </dgm:prSet>
      <dgm:spPr/>
    </dgm:pt>
    <dgm:pt modelId="{F87EEBBE-C054-455A-BCEA-D52B3509E69C}" type="pres">
      <dgm:prSet presAssocID="{5C438497-E367-4991-B3FC-A9DA9B841D83}" presName="twoplus" presStyleLbl="node1" presStyleIdx="1" presStyleCnt="5">
        <dgm:presLayoutVars>
          <dgm:bulletEnabled val="1"/>
        </dgm:presLayoutVars>
      </dgm:prSet>
      <dgm:spPr/>
    </dgm:pt>
    <dgm:pt modelId="{71FFC9DD-D617-4BA6-A16F-5B1EF6A64FEF}" type="pres">
      <dgm:prSet presAssocID="{F5C8EA84-9DEA-4490-86F9-D21B78E51462}" presName="twoplus" presStyleLbl="node1" presStyleIdx="2" presStyleCnt="5" custRadScaleRad="100232" custRadScaleInc="-2227">
        <dgm:presLayoutVars>
          <dgm:bulletEnabled val="1"/>
        </dgm:presLayoutVars>
      </dgm:prSet>
      <dgm:spPr/>
    </dgm:pt>
    <dgm:pt modelId="{EF7A7148-3A5D-4F74-8FB7-B08559927088}" type="pres">
      <dgm:prSet presAssocID="{9EE96285-6145-4C5B-B430-56238BA14765}" presName="twoplus" presStyleLbl="node1" presStyleIdx="3" presStyleCnt="5">
        <dgm:presLayoutVars>
          <dgm:bulletEnabled val="1"/>
        </dgm:presLayoutVars>
      </dgm:prSet>
      <dgm:spPr/>
    </dgm:pt>
    <dgm:pt modelId="{2896E41B-9F25-494C-B6A7-CFA7ED675D72}" type="pres">
      <dgm:prSet presAssocID="{EC756B40-6108-4F31-960E-E5DE5F6508E0}" presName="twoplus" presStyleLbl="node1" presStyleIdx="4" presStyleCnt="5">
        <dgm:presLayoutVars>
          <dgm:bulletEnabled val="1"/>
        </dgm:presLayoutVars>
      </dgm:prSet>
      <dgm:spPr/>
    </dgm:pt>
  </dgm:ptLst>
  <dgm:cxnLst>
    <dgm:cxn modelId="{A11F3E00-7022-4CA1-A37A-C7A5AABC712F}" type="presOf" srcId="{EC756B40-6108-4F31-960E-E5DE5F6508E0}" destId="{2896E41B-9F25-494C-B6A7-CFA7ED675D72}" srcOrd="0" destOrd="0" presId="urn:diagrams.loki3.com/TabbedArc+Icon"/>
    <dgm:cxn modelId="{B582A32F-E918-4573-A23F-B7563D178260}" type="presOf" srcId="{5A62D098-08F5-44B9-AAE5-727A0F5D4043}" destId="{2D1215D3-D21A-43C0-965A-1277B0DE8F22}" srcOrd="0" destOrd="0" presId="urn:diagrams.loki3.com/TabbedArc+Icon"/>
    <dgm:cxn modelId="{0CA9604C-B653-4D80-BB4A-4B73C6DC6B9A}" srcId="{5A62D098-08F5-44B9-AAE5-727A0F5D4043}" destId="{4AFB5665-6DCF-42EC-84E1-29C70656E996}" srcOrd="0" destOrd="0" parTransId="{D347DD07-1F41-43F5-ABB1-939552DF12A1}" sibTransId="{2B894FDB-6668-4E48-9716-4FF8664D7B5C}"/>
    <dgm:cxn modelId="{C90DA16D-A489-4078-A29A-A6A606439675}" srcId="{5A62D098-08F5-44B9-AAE5-727A0F5D4043}" destId="{9EE96285-6145-4C5B-B430-56238BA14765}" srcOrd="3" destOrd="0" parTransId="{97887F42-F9CE-44BB-B341-FB58E871EBF8}" sibTransId="{B54C737E-A23B-47B5-A89B-6E2CC6CFB2A1}"/>
    <dgm:cxn modelId="{9AB70A7C-1696-4118-8FCA-B2AAF85AD92D}" type="presOf" srcId="{9EE96285-6145-4C5B-B430-56238BA14765}" destId="{EF7A7148-3A5D-4F74-8FB7-B08559927088}" srcOrd="0" destOrd="0" presId="urn:diagrams.loki3.com/TabbedArc+Icon"/>
    <dgm:cxn modelId="{EB11658D-E9A3-40BE-8B77-FE7D3F193F17}" srcId="{5A62D098-08F5-44B9-AAE5-727A0F5D4043}" destId="{F5C8EA84-9DEA-4490-86F9-D21B78E51462}" srcOrd="2" destOrd="0" parTransId="{58906F20-E541-43A2-A803-B052FF668561}" sibTransId="{86F16F20-EB1A-4E66-B413-C09C349C7A2F}"/>
    <dgm:cxn modelId="{DEF99A95-0F94-44DC-A451-983DB13E3F15}" type="presOf" srcId="{5C438497-E367-4991-B3FC-A9DA9B841D83}" destId="{F87EEBBE-C054-455A-BCEA-D52B3509E69C}" srcOrd="0" destOrd="0" presId="urn:diagrams.loki3.com/TabbedArc+Icon"/>
    <dgm:cxn modelId="{17F59BB8-E9F6-4C59-8595-187DD35E79A1}" type="presOf" srcId="{F5C8EA84-9DEA-4490-86F9-D21B78E51462}" destId="{71FFC9DD-D617-4BA6-A16F-5B1EF6A64FEF}" srcOrd="0" destOrd="0" presId="urn:diagrams.loki3.com/TabbedArc+Icon"/>
    <dgm:cxn modelId="{6DD1D2CD-B7BC-4178-A861-1D846BCE35F5}" type="presOf" srcId="{4AFB5665-6DCF-42EC-84E1-29C70656E996}" destId="{0985DDBB-A777-4249-AAA4-43A093DD7E23}" srcOrd="0" destOrd="0" presId="urn:diagrams.loki3.com/TabbedArc+Icon"/>
    <dgm:cxn modelId="{8548C0DC-F473-4884-A49A-30BD386B229D}" srcId="{5A62D098-08F5-44B9-AAE5-727A0F5D4043}" destId="{5C438497-E367-4991-B3FC-A9DA9B841D83}" srcOrd="1" destOrd="0" parTransId="{2FB1A4A5-1FEC-480C-97DF-68498721A435}" sibTransId="{653CFB35-DD7D-4D63-A0DB-7E67A3B1912C}"/>
    <dgm:cxn modelId="{B382A4FD-CE71-40F0-A94D-2BADC5CFCDBB}" srcId="{5A62D098-08F5-44B9-AAE5-727A0F5D4043}" destId="{EC756B40-6108-4F31-960E-E5DE5F6508E0}" srcOrd="4" destOrd="0" parTransId="{9895B6AB-BECA-47B3-A4C7-AA7FC2D1FA2A}" sibTransId="{E03B4EE9-948C-4D1D-9F2A-D25A1DF0259B}"/>
    <dgm:cxn modelId="{4FC115DE-C276-4D67-A646-7E777E6E2986}" type="presParOf" srcId="{2D1215D3-D21A-43C0-965A-1277B0DE8F22}" destId="{0985DDBB-A777-4249-AAA4-43A093DD7E23}" srcOrd="0" destOrd="0" presId="urn:diagrams.loki3.com/TabbedArc+Icon"/>
    <dgm:cxn modelId="{BED8CA28-9D78-4BF6-B41E-64AD9EC8B234}" type="presParOf" srcId="{2D1215D3-D21A-43C0-965A-1277B0DE8F22}" destId="{F87EEBBE-C054-455A-BCEA-D52B3509E69C}" srcOrd="1" destOrd="0" presId="urn:diagrams.loki3.com/TabbedArc+Icon"/>
    <dgm:cxn modelId="{A98FBB2A-CC29-4236-9C27-335A50D8123A}" type="presParOf" srcId="{2D1215D3-D21A-43C0-965A-1277B0DE8F22}" destId="{71FFC9DD-D617-4BA6-A16F-5B1EF6A64FEF}" srcOrd="2" destOrd="0" presId="urn:diagrams.loki3.com/TabbedArc+Icon"/>
    <dgm:cxn modelId="{6CE8CFB8-EEE8-47A4-AEA0-2D85D4616079}" type="presParOf" srcId="{2D1215D3-D21A-43C0-965A-1277B0DE8F22}" destId="{EF7A7148-3A5D-4F74-8FB7-B08559927088}" srcOrd="3" destOrd="0" presId="urn:diagrams.loki3.com/TabbedArc+Icon"/>
    <dgm:cxn modelId="{5C55DB20-C45B-4964-A6B4-07C3E7C07EA2}" type="presParOf" srcId="{2D1215D3-D21A-43C0-965A-1277B0DE8F22}" destId="{2896E41B-9F25-494C-B6A7-CFA7ED675D72}" srcOrd="4" destOrd="0" presId="urn:diagrams.loki3.com/TabbedArc+Icon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5BB4207-654E-4FFE-BCF9-C21074A7AA54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DAB6CEDC-F609-40FD-8B39-DC6AAF908912}">
      <dgm:prSet phldrT="[Text]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pPr algn="just"/>
          <a:r>
            <a:rPr lang="en-IN" dirty="0">
              <a:solidFill>
                <a:srgbClr val="FF0000"/>
              </a:solidFill>
            </a:rPr>
            <a:t>Use statistical techniques ( frequency analysis, sentence scoring etc)</a:t>
          </a:r>
        </a:p>
      </dgm:t>
    </dgm:pt>
    <dgm:pt modelId="{4BF6A046-D04B-4377-8755-7B458F340B36}" type="parTrans" cxnId="{4FCD2225-AE97-4663-9920-574B61168AC6}">
      <dgm:prSet/>
      <dgm:spPr/>
      <dgm:t>
        <a:bodyPr/>
        <a:lstStyle/>
        <a:p>
          <a:endParaRPr lang="en-IN"/>
        </a:p>
      </dgm:t>
    </dgm:pt>
    <dgm:pt modelId="{4BE754BC-E0B4-4CCB-B2C7-BCF82560AD8D}" type="sibTrans" cxnId="{4FCD2225-AE97-4663-9920-574B61168AC6}">
      <dgm:prSet/>
      <dgm:spPr/>
      <dgm:t>
        <a:bodyPr/>
        <a:lstStyle/>
        <a:p>
          <a:endParaRPr lang="en-IN"/>
        </a:p>
      </dgm:t>
    </dgm:pt>
    <dgm:pt modelId="{AB090819-0491-4154-9805-55153A6D9385}">
      <dgm:prSet phldrT="[Text]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pPr algn="just"/>
          <a:r>
            <a:rPr lang="en-IN" dirty="0">
              <a:solidFill>
                <a:srgbClr val="FF0000"/>
              </a:solidFill>
            </a:rPr>
            <a:t>RNNs, Transformer Based models like GPT-3 which captures complex patterns easily.</a:t>
          </a:r>
        </a:p>
      </dgm:t>
    </dgm:pt>
    <dgm:pt modelId="{C7270FDD-74C3-4626-8523-3C4746750279}" type="parTrans" cxnId="{61349925-C38F-46B1-9652-5605D87CBCD8}">
      <dgm:prSet/>
      <dgm:spPr/>
      <dgm:t>
        <a:bodyPr/>
        <a:lstStyle/>
        <a:p>
          <a:endParaRPr lang="en-IN"/>
        </a:p>
      </dgm:t>
    </dgm:pt>
    <dgm:pt modelId="{82612BB6-43FC-4833-B8B6-024886674EAD}" type="sibTrans" cxnId="{61349925-C38F-46B1-9652-5605D87CBCD8}">
      <dgm:prSet/>
      <dgm:spPr/>
      <dgm:t>
        <a:bodyPr/>
        <a:lstStyle/>
        <a:p>
          <a:endParaRPr lang="en-IN"/>
        </a:p>
      </dgm:t>
    </dgm:pt>
    <dgm:pt modelId="{2F0EDCCE-4131-4A6E-96B8-19B7E8A5FD6A}">
      <dgm:prSet phldrT="[Text]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pPr algn="just"/>
          <a:r>
            <a:rPr lang="en-IN" dirty="0">
              <a:solidFill>
                <a:srgbClr val="FF0000"/>
              </a:solidFill>
            </a:rPr>
            <a:t>Focus on specific parts of the input text.</a:t>
          </a:r>
        </a:p>
      </dgm:t>
    </dgm:pt>
    <dgm:pt modelId="{68DD93A9-D6C7-4F68-B43C-A0A7CEB79F8B}" type="parTrans" cxnId="{6EEDCEAD-819A-4291-A0E7-0DE15001BB4A}">
      <dgm:prSet/>
      <dgm:spPr/>
      <dgm:t>
        <a:bodyPr/>
        <a:lstStyle/>
        <a:p>
          <a:endParaRPr lang="en-IN"/>
        </a:p>
      </dgm:t>
    </dgm:pt>
    <dgm:pt modelId="{4CED2A7F-31C5-4061-A635-5037B105983D}" type="sibTrans" cxnId="{6EEDCEAD-819A-4291-A0E7-0DE15001BB4A}">
      <dgm:prSet/>
      <dgm:spPr/>
      <dgm:t>
        <a:bodyPr/>
        <a:lstStyle/>
        <a:p>
          <a:endParaRPr lang="en-IN"/>
        </a:p>
      </dgm:t>
    </dgm:pt>
    <dgm:pt modelId="{781853B1-B530-43FE-B550-F4ED3170D560}">
      <dgm:prSet phldrT="[Text]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pPr algn="just"/>
          <a:r>
            <a:rPr lang="en-IN" dirty="0">
              <a:solidFill>
                <a:srgbClr val="FF0000"/>
              </a:solidFill>
            </a:rPr>
            <a:t>Supervised and unsupervised ML algos to recognize important sentences</a:t>
          </a:r>
        </a:p>
      </dgm:t>
    </dgm:pt>
    <dgm:pt modelId="{2BB024B2-9E59-4908-ACAF-6E70242CC550}" type="parTrans" cxnId="{E9F6B2FF-DF7B-4877-BCB5-ABF7958700EC}">
      <dgm:prSet/>
      <dgm:spPr/>
      <dgm:t>
        <a:bodyPr/>
        <a:lstStyle/>
        <a:p>
          <a:endParaRPr lang="en-IN"/>
        </a:p>
      </dgm:t>
    </dgm:pt>
    <dgm:pt modelId="{05AE917F-D417-43F9-AD0B-A2942C505AB8}" type="sibTrans" cxnId="{E9F6B2FF-DF7B-4877-BCB5-ABF7958700EC}">
      <dgm:prSet/>
      <dgm:spPr/>
      <dgm:t>
        <a:bodyPr/>
        <a:lstStyle/>
        <a:p>
          <a:endParaRPr lang="en-IN"/>
        </a:p>
      </dgm:t>
    </dgm:pt>
    <dgm:pt modelId="{6DED937C-6EAC-4D24-81D8-1671C1ED528F}" type="pres">
      <dgm:prSet presAssocID="{C5BB4207-654E-4FFE-BCF9-C21074A7AA54}" presName="Name0" presStyleCnt="0">
        <dgm:presLayoutVars>
          <dgm:dir/>
          <dgm:resizeHandles val="exact"/>
        </dgm:presLayoutVars>
      </dgm:prSet>
      <dgm:spPr/>
    </dgm:pt>
    <dgm:pt modelId="{C8ACC101-E107-4898-AA45-123EFC85C67F}" type="pres">
      <dgm:prSet presAssocID="{C5BB4207-654E-4FFE-BCF9-C21074A7AA54}" presName="bkgdShp" presStyleLbl="alignAccFollowNode1" presStyleIdx="0" presStyleCnt="1" custLinFactNeighborX="-6982" custLinFactNeighborY="13"/>
      <dgm:spPr/>
    </dgm:pt>
    <dgm:pt modelId="{EBBCABCD-9885-4B39-88A3-C1B6EA941704}" type="pres">
      <dgm:prSet presAssocID="{C5BB4207-654E-4FFE-BCF9-C21074A7AA54}" presName="linComp" presStyleCnt="0"/>
      <dgm:spPr/>
    </dgm:pt>
    <dgm:pt modelId="{F53546ED-9014-4333-AADC-79B93E5A3DB0}" type="pres">
      <dgm:prSet presAssocID="{DAB6CEDC-F609-40FD-8B39-DC6AAF908912}" presName="compNode" presStyleCnt="0"/>
      <dgm:spPr/>
    </dgm:pt>
    <dgm:pt modelId="{1D3DAA65-38DD-47C4-AFC0-EF221B85F185}" type="pres">
      <dgm:prSet presAssocID="{DAB6CEDC-F609-40FD-8B39-DC6AAF908912}" presName="node" presStyleLbl="node1" presStyleIdx="0" presStyleCnt="4">
        <dgm:presLayoutVars>
          <dgm:bulletEnabled val="1"/>
        </dgm:presLayoutVars>
      </dgm:prSet>
      <dgm:spPr/>
    </dgm:pt>
    <dgm:pt modelId="{70AE37F7-0794-420A-AA78-C34AFDDD06DA}" type="pres">
      <dgm:prSet presAssocID="{DAB6CEDC-F609-40FD-8B39-DC6AAF908912}" presName="invisiNode" presStyleLbl="node1" presStyleIdx="0" presStyleCnt="4"/>
      <dgm:spPr/>
    </dgm:pt>
    <dgm:pt modelId="{DF91FB7A-666D-49EA-85B9-6A5E42D49196}" type="pres">
      <dgm:prSet presAssocID="{DAB6CEDC-F609-40FD-8B39-DC6AAF908912}" presName="imagNode" presStyleLbl="fgImgPlace1" presStyleIdx="0" presStyleCnt="4"/>
      <dgm:spPr>
        <a:solidFill>
          <a:schemeClr val="accent3">
            <a:lumMod val="60000"/>
            <a:lumOff val="40000"/>
          </a:schemeClr>
        </a:solidFill>
      </dgm:spPr>
    </dgm:pt>
    <dgm:pt modelId="{8FCEEE7C-C6F0-45ED-8C95-E20F3F311980}" type="pres">
      <dgm:prSet presAssocID="{4BE754BC-E0B4-4CCB-B2C7-BCF82560AD8D}" presName="sibTrans" presStyleLbl="sibTrans2D1" presStyleIdx="0" presStyleCnt="0"/>
      <dgm:spPr/>
    </dgm:pt>
    <dgm:pt modelId="{596044F4-2AEF-4FAC-AA65-777720804B9F}" type="pres">
      <dgm:prSet presAssocID="{781853B1-B530-43FE-B550-F4ED3170D560}" presName="compNode" presStyleCnt="0"/>
      <dgm:spPr/>
    </dgm:pt>
    <dgm:pt modelId="{9366176B-F7BE-430B-9632-941BBCD12EF0}" type="pres">
      <dgm:prSet presAssocID="{781853B1-B530-43FE-B550-F4ED3170D560}" presName="node" presStyleLbl="node1" presStyleIdx="1" presStyleCnt="4">
        <dgm:presLayoutVars>
          <dgm:bulletEnabled val="1"/>
        </dgm:presLayoutVars>
      </dgm:prSet>
      <dgm:spPr/>
    </dgm:pt>
    <dgm:pt modelId="{FB6E0DDE-47CD-44B7-B0F9-675A58574D77}" type="pres">
      <dgm:prSet presAssocID="{781853B1-B530-43FE-B550-F4ED3170D560}" presName="invisiNode" presStyleLbl="node1" presStyleIdx="1" presStyleCnt="4"/>
      <dgm:spPr/>
    </dgm:pt>
    <dgm:pt modelId="{27563ACC-C1A8-424E-959E-37AA3C6398B0}" type="pres">
      <dgm:prSet presAssocID="{781853B1-B530-43FE-B550-F4ED3170D560}" presName="imagNode" presStyleLbl="fgImgPlace1" presStyleIdx="1" presStyleCnt="4"/>
      <dgm:spPr>
        <a:solidFill>
          <a:schemeClr val="accent3">
            <a:lumMod val="60000"/>
            <a:lumOff val="40000"/>
          </a:schemeClr>
        </a:solidFill>
      </dgm:spPr>
    </dgm:pt>
    <dgm:pt modelId="{C3646560-8925-4D36-AF14-F2471359A1A6}" type="pres">
      <dgm:prSet presAssocID="{05AE917F-D417-43F9-AD0B-A2942C505AB8}" presName="sibTrans" presStyleLbl="sibTrans2D1" presStyleIdx="0" presStyleCnt="0"/>
      <dgm:spPr/>
    </dgm:pt>
    <dgm:pt modelId="{CBC29B3C-743B-4F54-9124-D756ED2B6DBA}" type="pres">
      <dgm:prSet presAssocID="{AB090819-0491-4154-9805-55153A6D9385}" presName="compNode" presStyleCnt="0"/>
      <dgm:spPr/>
    </dgm:pt>
    <dgm:pt modelId="{4329BBE8-9514-4974-AD57-BF71F2BF0334}" type="pres">
      <dgm:prSet presAssocID="{AB090819-0491-4154-9805-55153A6D9385}" presName="node" presStyleLbl="node1" presStyleIdx="2" presStyleCnt="4">
        <dgm:presLayoutVars>
          <dgm:bulletEnabled val="1"/>
        </dgm:presLayoutVars>
      </dgm:prSet>
      <dgm:spPr/>
    </dgm:pt>
    <dgm:pt modelId="{237537FE-27DA-43D6-AC94-8775708514EB}" type="pres">
      <dgm:prSet presAssocID="{AB090819-0491-4154-9805-55153A6D9385}" presName="invisiNode" presStyleLbl="node1" presStyleIdx="2" presStyleCnt="4"/>
      <dgm:spPr/>
    </dgm:pt>
    <dgm:pt modelId="{80181DE7-A491-4073-B3DE-29E0702ACD50}" type="pres">
      <dgm:prSet presAssocID="{AB090819-0491-4154-9805-55153A6D9385}" presName="imagNode" presStyleLbl="fgImgPlace1" presStyleIdx="2" presStyleCnt="4"/>
      <dgm:spPr>
        <a:solidFill>
          <a:schemeClr val="accent3">
            <a:lumMod val="60000"/>
            <a:lumOff val="40000"/>
          </a:schemeClr>
        </a:solidFill>
      </dgm:spPr>
    </dgm:pt>
    <dgm:pt modelId="{A308A5DE-F214-49DB-8361-B38BA5453BA3}" type="pres">
      <dgm:prSet presAssocID="{82612BB6-43FC-4833-B8B6-024886674EAD}" presName="sibTrans" presStyleLbl="sibTrans2D1" presStyleIdx="0" presStyleCnt="0"/>
      <dgm:spPr/>
    </dgm:pt>
    <dgm:pt modelId="{51633533-2296-4130-9701-6D030E9EC9A2}" type="pres">
      <dgm:prSet presAssocID="{2F0EDCCE-4131-4A6E-96B8-19B7E8A5FD6A}" presName="compNode" presStyleCnt="0"/>
      <dgm:spPr/>
    </dgm:pt>
    <dgm:pt modelId="{227487DA-A596-4454-8EAC-CDE90B1ECE1C}" type="pres">
      <dgm:prSet presAssocID="{2F0EDCCE-4131-4A6E-96B8-19B7E8A5FD6A}" presName="node" presStyleLbl="node1" presStyleIdx="3" presStyleCnt="4">
        <dgm:presLayoutVars>
          <dgm:bulletEnabled val="1"/>
        </dgm:presLayoutVars>
      </dgm:prSet>
      <dgm:spPr/>
    </dgm:pt>
    <dgm:pt modelId="{9F7D5A1A-4659-441C-9DD6-CF9F0EE32912}" type="pres">
      <dgm:prSet presAssocID="{2F0EDCCE-4131-4A6E-96B8-19B7E8A5FD6A}" presName="invisiNode" presStyleLbl="node1" presStyleIdx="3" presStyleCnt="4"/>
      <dgm:spPr/>
    </dgm:pt>
    <dgm:pt modelId="{EDB488B0-DFD7-4AF7-A8FC-4C6EBF909326}" type="pres">
      <dgm:prSet presAssocID="{2F0EDCCE-4131-4A6E-96B8-19B7E8A5FD6A}" presName="imagNode" presStyleLbl="fgImgPlace1" presStyleIdx="3" presStyleCnt="4"/>
      <dgm:spPr>
        <a:solidFill>
          <a:schemeClr val="accent3">
            <a:lumMod val="60000"/>
            <a:lumOff val="40000"/>
          </a:schemeClr>
        </a:solidFill>
      </dgm:spPr>
    </dgm:pt>
  </dgm:ptLst>
  <dgm:cxnLst>
    <dgm:cxn modelId="{4FCD2225-AE97-4663-9920-574B61168AC6}" srcId="{C5BB4207-654E-4FFE-BCF9-C21074A7AA54}" destId="{DAB6CEDC-F609-40FD-8B39-DC6AAF908912}" srcOrd="0" destOrd="0" parTransId="{4BF6A046-D04B-4377-8755-7B458F340B36}" sibTransId="{4BE754BC-E0B4-4CCB-B2C7-BCF82560AD8D}"/>
    <dgm:cxn modelId="{61349925-C38F-46B1-9652-5605D87CBCD8}" srcId="{C5BB4207-654E-4FFE-BCF9-C21074A7AA54}" destId="{AB090819-0491-4154-9805-55153A6D9385}" srcOrd="2" destOrd="0" parTransId="{C7270FDD-74C3-4626-8523-3C4746750279}" sibTransId="{82612BB6-43FC-4833-B8B6-024886674EAD}"/>
    <dgm:cxn modelId="{F0EC9F3A-93F9-43A4-911C-DCFED060DEFA}" type="presOf" srcId="{C5BB4207-654E-4FFE-BCF9-C21074A7AA54}" destId="{6DED937C-6EAC-4D24-81D8-1671C1ED528F}" srcOrd="0" destOrd="0" presId="urn:microsoft.com/office/officeart/2005/8/layout/pList2"/>
    <dgm:cxn modelId="{286D7760-7CE8-4583-B9E1-B4EA39771791}" type="presOf" srcId="{05AE917F-D417-43F9-AD0B-A2942C505AB8}" destId="{C3646560-8925-4D36-AF14-F2471359A1A6}" srcOrd="0" destOrd="0" presId="urn:microsoft.com/office/officeart/2005/8/layout/pList2"/>
    <dgm:cxn modelId="{C74B8C7D-3508-4D91-A1F1-DFF31241CB9C}" type="presOf" srcId="{82612BB6-43FC-4833-B8B6-024886674EAD}" destId="{A308A5DE-F214-49DB-8361-B38BA5453BA3}" srcOrd="0" destOrd="0" presId="urn:microsoft.com/office/officeart/2005/8/layout/pList2"/>
    <dgm:cxn modelId="{F6A3E488-3EF0-44D1-8838-5914DAB28BD1}" type="presOf" srcId="{DAB6CEDC-F609-40FD-8B39-DC6AAF908912}" destId="{1D3DAA65-38DD-47C4-AFC0-EF221B85F185}" srcOrd="0" destOrd="0" presId="urn:microsoft.com/office/officeart/2005/8/layout/pList2"/>
    <dgm:cxn modelId="{1F40A798-1945-4C23-A24B-DE6B29628A06}" type="presOf" srcId="{4BE754BC-E0B4-4CCB-B2C7-BCF82560AD8D}" destId="{8FCEEE7C-C6F0-45ED-8C95-E20F3F311980}" srcOrd="0" destOrd="0" presId="urn:microsoft.com/office/officeart/2005/8/layout/pList2"/>
    <dgm:cxn modelId="{6EEDCEAD-819A-4291-A0E7-0DE15001BB4A}" srcId="{C5BB4207-654E-4FFE-BCF9-C21074A7AA54}" destId="{2F0EDCCE-4131-4A6E-96B8-19B7E8A5FD6A}" srcOrd="3" destOrd="0" parTransId="{68DD93A9-D6C7-4F68-B43C-A0A7CEB79F8B}" sibTransId="{4CED2A7F-31C5-4061-A635-5037B105983D}"/>
    <dgm:cxn modelId="{49FF6BB8-11DA-42DC-9A72-9D3FC96E3B25}" type="presOf" srcId="{2F0EDCCE-4131-4A6E-96B8-19B7E8A5FD6A}" destId="{227487DA-A596-4454-8EAC-CDE90B1ECE1C}" srcOrd="0" destOrd="0" presId="urn:microsoft.com/office/officeart/2005/8/layout/pList2"/>
    <dgm:cxn modelId="{DF99A1EF-6C69-49A6-BA7B-FEF68F4C8DE1}" type="presOf" srcId="{781853B1-B530-43FE-B550-F4ED3170D560}" destId="{9366176B-F7BE-430B-9632-941BBCD12EF0}" srcOrd="0" destOrd="0" presId="urn:microsoft.com/office/officeart/2005/8/layout/pList2"/>
    <dgm:cxn modelId="{814707F7-79F1-4D2A-906E-9377AF145DE5}" type="presOf" srcId="{AB090819-0491-4154-9805-55153A6D9385}" destId="{4329BBE8-9514-4974-AD57-BF71F2BF0334}" srcOrd="0" destOrd="0" presId="urn:microsoft.com/office/officeart/2005/8/layout/pList2"/>
    <dgm:cxn modelId="{E9F6B2FF-DF7B-4877-BCB5-ABF7958700EC}" srcId="{C5BB4207-654E-4FFE-BCF9-C21074A7AA54}" destId="{781853B1-B530-43FE-B550-F4ED3170D560}" srcOrd="1" destOrd="0" parTransId="{2BB024B2-9E59-4908-ACAF-6E70242CC550}" sibTransId="{05AE917F-D417-43F9-AD0B-A2942C505AB8}"/>
    <dgm:cxn modelId="{D511D337-8B01-4799-B8CB-2DCECC40E020}" type="presParOf" srcId="{6DED937C-6EAC-4D24-81D8-1671C1ED528F}" destId="{C8ACC101-E107-4898-AA45-123EFC85C67F}" srcOrd="0" destOrd="0" presId="urn:microsoft.com/office/officeart/2005/8/layout/pList2"/>
    <dgm:cxn modelId="{ADF543E9-4808-4BAA-AA72-41D67501A2ED}" type="presParOf" srcId="{6DED937C-6EAC-4D24-81D8-1671C1ED528F}" destId="{EBBCABCD-9885-4B39-88A3-C1B6EA941704}" srcOrd="1" destOrd="0" presId="urn:microsoft.com/office/officeart/2005/8/layout/pList2"/>
    <dgm:cxn modelId="{14605801-57BE-47FB-80AC-E05FFC7EC450}" type="presParOf" srcId="{EBBCABCD-9885-4B39-88A3-C1B6EA941704}" destId="{F53546ED-9014-4333-AADC-79B93E5A3DB0}" srcOrd="0" destOrd="0" presId="urn:microsoft.com/office/officeart/2005/8/layout/pList2"/>
    <dgm:cxn modelId="{D707AB04-0C61-46E3-AE93-21DD71E8E212}" type="presParOf" srcId="{F53546ED-9014-4333-AADC-79B93E5A3DB0}" destId="{1D3DAA65-38DD-47C4-AFC0-EF221B85F185}" srcOrd="0" destOrd="0" presId="urn:microsoft.com/office/officeart/2005/8/layout/pList2"/>
    <dgm:cxn modelId="{1A3A7237-EA57-4DDF-AA01-4DE9BA2F3C59}" type="presParOf" srcId="{F53546ED-9014-4333-AADC-79B93E5A3DB0}" destId="{70AE37F7-0794-420A-AA78-C34AFDDD06DA}" srcOrd="1" destOrd="0" presId="urn:microsoft.com/office/officeart/2005/8/layout/pList2"/>
    <dgm:cxn modelId="{54B76C6D-3B67-45F0-81C8-E4004DE462D9}" type="presParOf" srcId="{F53546ED-9014-4333-AADC-79B93E5A3DB0}" destId="{DF91FB7A-666D-49EA-85B9-6A5E42D49196}" srcOrd="2" destOrd="0" presId="urn:microsoft.com/office/officeart/2005/8/layout/pList2"/>
    <dgm:cxn modelId="{541B8423-9F28-48E3-89B4-091B5E04AF68}" type="presParOf" srcId="{EBBCABCD-9885-4B39-88A3-C1B6EA941704}" destId="{8FCEEE7C-C6F0-45ED-8C95-E20F3F311980}" srcOrd="1" destOrd="0" presId="urn:microsoft.com/office/officeart/2005/8/layout/pList2"/>
    <dgm:cxn modelId="{1E5422CA-F696-4FC5-955C-E2AA1089109C}" type="presParOf" srcId="{EBBCABCD-9885-4B39-88A3-C1B6EA941704}" destId="{596044F4-2AEF-4FAC-AA65-777720804B9F}" srcOrd="2" destOrd="0" presId="urn:microsoft.com/office/officeart/2005/8/layout/pList2"/>
    <dgm:cxn modelId="{B43B1237-19A4-41B0-9304-94F8B4CF9378}" type="presParOf" srcId="{596044F4-2AEF-4FAC-AA65-777720804B9F}" destId="{9366176B-F7BE-430B-9632-941BBCD12EF0}" srcOrd="0" destOrd="0" presId="urn:microsoft.com/office/officeart/2005/8/layout/pList2"/>
    <dgm:cxn modelId="{32ACC119-2F71-4EC7-BB6C-551A64A2C699}" type="presParOf" srcId="{596044F4-2AEF-4FAC-AA65-777720804B9F}" destId="{FB6E0DDE-47CD-44B7-B0F9-675A58574D77}" srcOrd="1" destOrd="0" presId="urn:microsoft.com/office/officeart/2005/8/layout/pList2"/>
    <dgm:cxn modelId="{A8E32BFF-5E6B-4F80-8DBA-D573490131FE}" type="presParOf" srcId="{596044F4-2AEF-4FAC-AA65-777720804B9F}" destId="{27563ACC-C1A8-424E-959E-37AA3C6398B0}" srcOrd="2" destOrd="0" presId="urn:microsoft.com/office/officeart/2005/8/layout/pList2"/>
    <dgm:cxn modelId="{04589CD9-781F-461F-BBC5-678E126BE1E3}" type="presParOf" srcId="{EBBCABCD-9885-4B39-88A3-C1B6EA941704}" destId="{C3646560-8925-4D36-AF14-F2471359A1A6}" srcOrd="3" destOrd="0" presId="urn:microsoft.com/office/officeart/2005/8/layout/pList2"/>
    <dgm:cxn modelId="{02EB94CB-E618-4A76-A95F-67DAAE92A043}" type="presParOf" srcId="{EBBCABCD-9885-4B39-88A3-C1B6EA941704}" destId="{CBC29B3C-743B-4F54-9124-D756ED2B6DBA}" srcOrd="4" destOrd="0" presId="urn:microsoft.com/office/officeart/2005/8/layout/pList2"/>
    <dgm:cxn modelId="{A55AD269-4984-4FF8-BD3B-0B218C41DEE9}" type="presParOf" srcId="{CBC29B3C-743B-4F54-9124-D756ED2B6DBA}" destId="{4329BBE8-9514-4974-AD57-BF71F2BF0334}" srcOrd="0" destOrd="0" presId="urn:microsoft.com/office/officeart/2005/8/layout/pList2"/>
    <dgm:cxn modelId="{DC5E9EE4-6193-4613-BCD8-CDFFF1CEEE12}" type="presParOf" srcId="{CBC29B3C-743B-4F54-9124-D756ED2B6DBA}" destId="{237537FE-27DA-43D6-AC94-8775708514EB}" srcOrd="1" destOrd="0" presId="urn:microsoft.com/office/officeart/2005/8/layout/pList2"/>
    <dgm:cxn modelId="{A3604BAB-A1FA-43CF-A71D-4D7908737D79}" type="presParOf" srcId="{CBC29B3C-743B-4F54-9124-D756ED2B6DBA}" destId="{80181DE7-A491-4073-B3DE-29E0702ACD50}" srcOrd="2" destOrd="0" presId="urn:microsoft.com/office/officeart/2005/8/layout/pList2"/>
    <dgm:cxn modelId="{F52D1485-A78F-4296-A85A-FE0EB90CB39F}" type="presParOf" srcId="{EBBCABCD-9885-4B39-88A3-C1B6EA941704}" destId="{A308A5DE-F214-49DB-8361-B38BA5453BA3}" srcOrd="5" destOrd="0" presId="urn:microsoft.com/office/officeart/2005/8/layout/pList2"/>
    <dgm:cxn modelId="{4F6C2562-650D-4B2E-BCB4-B17A9EFF1410}" type="presParOf" srcId="{EBBCABCD-9885-4B39-88A3-C1B6EA941704}" destId="{51633533-2296-4130-9701-6D030E9EC9A2}" srcOrd="6" destOrd="0" presId="urn:microsoft.com/office/officeart/2005/8/layout/pList2"/>
    <dgm:cxn modelId="{726744FD-71D1-4ACB-B5FA-262F7E42B2D1}" type="presParOf" srcId="{51633533-2296-4130-9701-6D030E9EC9A2}" destId="{227487DA-A596-4454-8EAC-CDE90B1ECE1C}" srcOrd="0" destOrd="0" presId="urn:microsoft.com/office/officeart/2005/8/layout/pList2"/>
    <dgm:cxn modelId="{27126137-940E-460D-B5E3-5B7FA18E7F9C}" type="presParOf" srcId="{51633533-2296-4130-9701-6D030E9EC9A2}" destId="{9F7D5A1A-4659-441C-9DD6-CF9F0EE32912}" srcOrd="1" destOrd="0" presId="urn:microsoft.com/office/officeart/2005/8/layout/pList2"/>
    <dgm:cxn modelId="{64C1CBFE-F6F2-4B8D-9ACA-A31990D9B7AA}" type="presParOf" srcId="{51633533-2296-4130-9701-6D030E9EC9A2}" destId="{EDB488B0-DFD7-4AF7-A8FC-4C6EBF909326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093E8-4BB2-4EAE-8B51-8B62D3C3E879}">
      <dsp:nvSpPr>
        <dsp:cNvPr id="0" name=""/>
        <dsp:cNvSpPr/>
      </dsp:nvSpPr>
      <dsp:spPr>
        <a:xfrm rot="5400000">
          <a:off x="5092338" y="88491"/>
          <a:ext cx="1347876" cy="117265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Sen-</a:t>
          </a:r>
          <a:r>
            <a:rPr lang="en-IN" sz="2000" b="1" kern="1200" dirty="0" err="1"/>
            <a:t>tence</a:t>
          </a:r>
          <a:r>
            <a:rPr lang="en-IN" sz="2000" b="1" kern="1200" dirty="0"/>
            <a:t> Level</a:t>
          </a:r>
        </a:p>
      </dsp:txBody>
      <dsp:txXfrm rot="-5400000">
        <a:off x="5362688" y="210923"/>
        <a:ext cx="807176" cy="927788"/>
      </dsp:txXfrm>
    </dsp:sp>
    <dsp:sp modelId="{8981F781-C9CC-44EE-9444-61BD91061F94}">
      <dsp:nvSpPr>
        <dsp:cNvPr id="0" name=""/>
        <dsp:cNvSpPr/>
      </dsp:nvSpPr>
      <dsp:spPr>
        <a:xfrm>
          <a:off x="6388186" y="270454"/>
          <a:ext cx="1504229" cy="808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24E86C-FC73-493B-B944-E2CAEC1693A8}">
      <dsp:nvSpPr>
        <dsp:cNvPr id="0" name=""/>
        <dsp:cNvSpPr/>
      </dsp:nvSpPr>
      <dsp:spPr>
        <a:xfrm rot="5400000">
          <a:off x="3825873" y="88491"/>
          <a:ext cx="1347876" cy="117265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Doc-</a:t>
          </a:r>
          <a:r>
            <a:rPr lang="en-IN" sz="1800" b="1" kern="1200" dirty="0" err="1"/>
            <a:t>ument</a:t>
          </a:r>
          <a:r>
            <a:rPr lang="en-IN" sz="1800" b="1" kern="1200" dirty="0"/>
            <a:t> Level</a:t>
          </a:r>
        </a:p>
      </dsp:txBody>
      <dsp:txXfrm rot="-5400000">
        <a:off x="4096223" y="210923"/>
        <a:ext cx="807176" cy="927788"/>
      </dsp:txXfrm>
    </dsp:sp>
    <dsp:sp modelId="{95D42CB8-284D-4C86-8352-E13471997AF2}">
      <dsp:nvSpPr>
        <dsp:cNvPr id="0" name=""/>
        <dsp:cNvSpPr/>
      </dsp:nvSpPr>
      <dsp:spPr>
        <a:xfrm rot="5400000">
          <a:off x="3255215" y="1325464"/>
          <a:ext cx="1347876" cy="117265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Domain Specific</a:t>
          </a:r>
        </a:p>
      </dsp:txBody>
      <dsp:txXfrm rot="-5400000">
        <a:off x="3525565" y="1447896"/>
        <a:ext cx="807176" cy="927788"/>
      </dsp:txXfrm>
    </dsp:sp>
    <dsp:sp modelId="{B6420951-2F6A-4B6D-ADAB-CB1E6032E756}">
      <dsp:nvSpPr>
        <dsp:cNvPr id="0" name=""/>
        <dsp:cNvSpPr/>
      </dsp:nvSpPr>
      <dsp:spPr>
        <a:xfrm>
          <a:off x="3040061" y="1414532"/>
          <a:ext cx="1455706" cy="808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2E0EA9-67DE-4106-A9B9-98BB64FDF7FD}">
      <dsp:nvSpPr>
        <dsp:cNvPr id="0" name=""/>
        <dsp:cNvSpPr/>
      </dsp:nvSpPr>
      <dsp:spPr>
        <a:xfrm rot="2485550">
          <a:off x="9365269" y="2149812"/>
          <a:ext cx="1347876" cy="117265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 dirty="0"/>
        </a:p>
      </dsp:txBody>
      <dsp:txXfrm rot="-5400000">
        <a:off x="9635619" y="2272244"/>
        <a:ext cx="807176" cy="927788"/>
      </dsp:txXfrm>
    </dsp:sp>
    <dsp:sp modelId="{4EAB5456-EE8E-4E92-99AB-6A7209D5878A}">
      <dsp:nvSpPr>
        <dsp:cNvPr id="0" name=""/>
        <dsp:cNvSpPr/>
      </dsp:nvSpPr>
      <dsp:spPr>
        <a:xfrm rot="5400000">
          <a:off x="4459305" y="1226867"/>
          <a:ext cx="1347876" cy="117265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Aspect Based</a:t>
          </a:r>
        </a:p>
      </dsp:txBody>
      <dsp:txXfrm rot="-5400000">
        <a:off x="4729655" y="1349299"/>
        <a:ext cx="807176" cy="927788"/>
      </dsp:txXfrm>
    </dsp:sp>
    <dsp:sp modelId="{15FE90AC-43EA-4646-AD65-08E5CEC316B2}">
      <dsp:nvSpPr>
        <dsp:cNvPr id="0" name=""/>
        <dsp:cNvSpPr/>
      </dsp:nvSpPr>
      <dsp:spPr>
        <a:xfrm>
          <a:off x="6388186" y="2558609"/>
          <a:ext cx="1504229" cy="808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E92E9-503F-460F-A634-5E8FD88FE544}">
      <dsp:nvSpPr>
        <dsp:cNvPr id="0" name=""/>
        <dsp:cNvSpPr/>
      </dsp:nvSpPr>
      <dsp:spPr>
        <a:xfrm rot="5400000">
          <a:off x="3825873" y="2376646"/>
          <a:ext cx="1347876" cy="117265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Entity Level</a:t>
          </a:r>
        </a:p>
      </dsp:txBody>
      <dsp:txXfrm rot="-5400000">
        <a:off x="4096223" y="2499078"/>
        <a:ext cx="807176" cy="927788"/>
      </dsp:txXfrm>
    </dsp:sp>
    <dsp:sp modelId="{17ECDB54-1469-4536-A643-6FCBC4360798}">
      <dsp:nvSpPr>
        <dsp:cNvPr id="0" name=""/>
        <dsp:cNvSpPr/>
      </dsp:nvSpPr>
      <dsp:spPr>
        <a:xfrm rot="5400000">
          <a:off x="5745943" y="1176133"/>
          <a:ext cx="1347876" cy="117265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 err="1"/>
            <a:t>Emoti</a:t>
          </a:r>
          <a:r>
            <a:rPr lang="en-IN" sz="1800" b="1" kern="1200" dirty="0"/>
            <a:t>-on Based</a:t>
          </a:r>
        </a:p>
      </dsp:txBody>
      <dsp:txXfrm rot="-5400000">
        <a:off x="6016293" y="1298565"/>
        <a:ext cx="807176" cy="927788"/>
      </dsp:txXfrm>
    </dsp:sp>
    <dsp:sp modelId="{D94C3638-480F-4962-8D5E-9C61E3CD7516}">
      <dsp:nvSpPr>
        <dsp:cNvPr id="0" name=""/>
        <dsp:cNvSpPr/>
      </dsp:nvSpPr>
      <dsp:spPr>
        <a:xfrm>
          <a:off x="3026163" y="3702687"/>
          <a:ext cx="1511299" cy="808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A8BA8A-A656-4638-8085-2DD90BDB3F40}">
      <dsp:nvSpPr>
        <dsp:cNvPr id="0" name=""/>
        <dsp:cNvSpPr/>
      </dsp:nvSpPr>
      <dsp:spPr>
        <a:xfrm rot="5400000">
          <a:off x="5178766" y="2412944"/>
          <a:ext cx="1347876" cy="117265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Multi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lingual</a:t>
          </a:r>
        </a:p>
      </dsp:txBody>
      <dsp:txXfrm rot="-5400000">
        <a:off x="5449116" y="2535376"/>
        <a:ext cx="807176" cy="927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8FCC5E-D052-4DCE-BB50-8704AC1B195B}">
      <dsp:nvSpPr>
        <dsp:cNvPr id="0" name=""/>
        <dsp:cNvSpPr/>
      </dsp:nvSpPr>
      <dsp:spPr>
        <a:xfrm>
          <a:off x="4885298" y="1087087"/>
          <a:ext cx="1582921" cy="7533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3370"/>
              </a:lnTo>
              <a:lnTo>
                <a:pt x="1582921" y="513370"/>
              </a:lnTo>
              <a:lnTo>
                <a:pt x="1582921" y="75332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A2C728-F578-4F97-A72C-5156779EEB88}">
      <dsp:nvSpPr>
        <dsp:cNvPr id="0" name=""/>
        <dsp:cNvSpPr/>
      </dsp:nvSpPr>
      <dsp:spPr>
        <a:xfrm>
          <a:off x="3302377" y="1087087"/>
          <a:ext cx="1582921" cy="753326"/>
        </a:xfrm>
        <a:custGeom>
          <a:avLst/>
          <a:gdLst/>
          <a:ahLst/>
          <a:cxnLst/>
          <a:rect l="0" t="0" r="0" b="0"/>
          <a:pathLst>
            <a:path>
              <a:moveTo>
                <a:pt x="1582921" y="0"/>
              </a:moveTo>
              <a:lnTo>
                <a:pt x="1582921" y="513370"/>
              </a:lnTo>
              <a:lnTo>
                <a:pt x="0" y="513370"/>
              </a:lnTo>
              <a:lnTo>
                <a:pt x="0" y="75332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662DBB-9A6F-49B1-9216-C4B2E4003396}">
      <dsp:nvSpPr>
        <dsp:cNvPr id="0" name=""/>
        <dsp:cNvSpPr/>
      </dsp:nvSpPr>
      <dsp:spPr>
        <a:xfrm>
          <a:off x="3590180" y="2161"/>
          <a:ext cx="2590234" cy="1084925"/>
        </a:xfrm>
        <a:prstGeom prst="roundRect">
          <a:avLst>
            <a:gd name="adj" fmla="val 10000"/>
          </a:avLst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B7025-5E0A-4450-9E45-A59D5B9DC404}">
      <dsp:nvSpPr>
        <dsp:cNvPr id="0" name=""/>
        <dsp:cNvSpPr/>
      </dsp:nvSpPr>
      <dsp:spPr>
        <a:xfrm>
          <a:off x="3877984" y="275575"/>
          <a:ext cx="2590234" cy="10849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TS</a:t>
          </a:r>
        </a:p>
      </dsp:txBody>
      <dsp:txXfrm>
        <a:off x="3909760" y="307351"/>
        <a:ext cx="2526682" cy="1021373"/>
      </dsp:txXfrm>
    </dsp:sp>
    <dsp:sp modelId="{DC2C8D4F-19B7-40D6-AA33-B1A5D669598C}">
      <dsp:nvSpPr>
        <dsp:cNvPr id="0" name=""/>
        <dsp:cNvSpPr/>
      </dsp:nvSpPr>
      <dsp:spPr>
        <a:xfrm>
          <a:off x="2007259" y="1840413"/>
          <a:ext cx="2590234" cy="1644798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7469A5-AE2A-42E9-BC62-503B99BEAAD6}">
      <dsp:nvSpPr>
        <dsp:cNvPr id="0" name=""/>
        <dsp:cNvSpPr/>
      </dsp:nvSpPr>
      <dsp:spPr>
        <a:xfrm>
          <a:off x="2295063" y="2113827"/>
          <a:ext cx="2590234" cy="1644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Extractive</a:t>
          </a:r>
        </a:p>
      </dsp:txBody>
      <dsp:txXfrm>
        <a:off x="2343237" y="2162001"/>
        <a:ext cx="2493886" cy="1548450"/>
      </dsp:txXfrm>
    </dsp:sp>
    <dsp:sp modelId="{DF312C89-3AF2-4EFD-8AE1-A61DED2BC1BF}">
      <dsp:nvSpPr>
        <dsp:cNvPr id="0" name=""/>
        <dsp:cNvSpPr/>
      </dsp:nvSpPr>
      <dsp:spPr>
        <a:xfrm>
          <a:off x="5173101" y="1840413"/>
          <a:ext cx="2590234" cy="1644798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CB085A-04F9-476E-9763-BC72BF9A85C6}">
      <dsp:nvSpPr>
        <dsp:cNvPr id="0" name=""/>
        <dsp:cNvSpPr/>
      </dsp:nvSpPr>
      <dsp:spPr>
        <a:xfrm>
          <a:off x="5460905" y="2113827"/>
          <a:ext cx="2590234" cy="1644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Abstractive</a:t>
          </a:r>
        </a:p>
      </dsp:txBody>
      <dsp:txXfrm>
        <a:off x="5509079" y="2162001"/>
        <a:ext cx="2493886" cy="15484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C3B8B-9624-4D1D-81B6-FCA08B056F4D}">
      <dsp:nvSpPr>
        <dsp:cNvPr id="0" name=""/>
        <dsp:cNvSpPr/>
      </dsp:nvSpPr>
      <dsp:spPr>
        <a:xfrm rot="18000000">
          <a:off x="2986" y="2510652"/>
          <a:ext cx="1635472" cy="1063056"/>
        </a:xfrm>
        <a:prstGeom prst="round2Same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21590" rIns="6477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News Aggregation</a:t>
          </a:r>
        </a:p>
      </dsp:txBody>
      <dsp:txXfrm>
        <a:off x="77351" y="2549573"/>
        <a:ext cx="1531684" cy="1011162"/>
      </dsp:txXfrm>
    </dsp:sp>
    <dsp:sp modelId="{9C1EC4D7-FB92-4EEE-BB1B-2C5DC8DC44AD}">
      <dsp:nvSpPr>
        <dsp:cNvPr id="0" name=""/>
        <dsp:cNvSpPr/>
      </dsp:nvSpPr>
      <dsp:spPr>
        <a:xfrm rot="19440000">
          <a:off x="1355103" y="1008974"/>
          <a:ext cx="1635472" cy="1063056"/>
        </a:xfrm>
        <a:prstGeom prst="round2Same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21590" rIns="6477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Document summarization</a:t>
          </a:r>
        </a:p>
      </dsp:txBody>
      <dsp:txXfrm>
        <a:off x="1422248" y="1055913"/>
        <a:ext cx="1531684" cy="1011162"/>
      </dsp:txXfrm>
    </dsp:sp>
    <dsp:sp modelId="{B22E8EDA-3044-41F2-9472-EFDDB0CF8F96}">
      <dsp:nvSpPr>
        <dsp:cNvPr id="0" name=""/>
        <dsp:cNvSpPr/>
      </dsp:nvSpPr>
      <dsp:spPr>
        <a:xfrm rot="20880000">
          <a:off x="3201110" y="187078"/>
          <a:ext cx="1635472" cy="1063056"/>
        </a:xfrm>
        <a:prstGeom prst="round2Same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21590" rIns="6477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Social Media</a:t>
          </a:r>
        </a:p>
      </dsp:txBody>
      <dsp:txXfrm>
        <a:off x="3258399" y="238405"/>
        <a:ext cx="1531684" cy="1011162"/>
      </dsp:txXfrm>
    </dsp:sp>
    <dsp:sp modelId="{39E92790-FCA4-4A48-A94B-889193FE85CF}">
      <dsp:nvSpPr>
        <dsp:cNvPr id="0" name=""/>
        <dsp:cNvSpPr/>
      </dsp:nvSpPr>
      <dsp:spPr>
        <a:xfrm rot="720000">
          <a:off x="5221817" y="187078"/>
          <a:ext cx="1635472" cy="1063056"/>
        </a:xfrm>
        <a:prstGeom prst="round2Same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21590" rIns="6477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Search engines</a:t>
          </a:r>
        </a:p>
      </dsp:txBody>
      <dsp:txXfrm>
        <a:off x="5268316" y="238405"/>
        <a:ext cx="1531684" cy="1011162"/>
      </dsp:txXfrm>
    </dsp:sp>
    <dsp:sp modelId="{9F39F520-AA5C-4AE9-AAEA-9E084B436007}">
      <dsp:nvSpPr>
        <dsp:cNvPr id="0" name=""/>
        <dsp:cNvSpPr/>
      </dsp:nvSpPr>
      <dsp:spPr>
        <a:xfrm rot="2160000">
          <a:off x="7067824" y="1008974"/>
          <a:ext cx="1635472" cy="1063056"/>
        </a:xfrm>
        <a:prstGeom prst="round2Same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21590" rIns="6477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Conversational AI systems</a:t>
          </a:r>
        </a:p>
      </dsp:txBody>
      <dsp:txXfrm>
        <a:off x="7104467" y="1055913"/>
        <a:ext cx="1531684" cy="1011162"/>
      </dsp:txXfrm>
    </dsp:sp>
    <dsp:sp modelId="{35BB18EC-52EC-47D9-A094-365057EB74BA}">
      <dsp:nvSpPr>
        <dsp:cNvPr id="0" name=""/>
        <dsp:cNvSpPr/>
      </dsp:nvSpPr>
      <dsp:spPr>
        <a:xfrm rot="3600000">
          <a:off x="8419941" y="2510652"/>
          <a:ext cx="1635472" cy="1063056"/>
        </a:xfrm>
        <a:prstGeom prst="round2Same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21590" rIns="6477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Content curation platforms</a:t>
          </a:r>
        </a:p>
      </dsp:txBody>
      <dsp:txXfrm>
        <a:off x="8449364" y="2549573"/>
        <a:ext cx="1531684" cy="10111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85DDBB-A777-4249-AAA4-43A093DD7E23}">
      <dsp:nvSpPr>
        <dsp:cNvPr id="0" name=""/>
        <dsp:cNvSpPr/>
      </dsp:nvSpPr>
      <dsp:spPr>
        <a:xfrm rot="18000000">
          <a:off x="3282" y="3109479"/>
          <a:ext cx="1645046" cy="1069280"/>
        </a:xfrm>
        <a:prstGeom prst="round2Same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25400" rIns="762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Education</a:t>
          </a:r>
        </a:p>
      </dsp:txBody>
      <dsp:txXfrm>
        <a:off x="78082" y="3148628"/>
        <a:ext cx="1540650" cy="1017082"/>
      </dsp:txXfrm>
    </dsp:sp>
    <dsp:sp modelId="{F87EEBBE-C054-455A-BCEA-D52B3509E69C}">
      <dsp:nvSpPr>
        <dsp:cNvPr id="0" name=""/>
        <dsp:cNvSpPr/>
      </dsp:nvSpPr>
      <dsp:spPr>
        <a:xfrm rot="19800000">
          <a:off x="1371904" y="1740857"/>
          <a:ext cx="1645046" cy="1069280"/>
        </a:xfrm>
        <a:prstGeom prst="round2Same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25400" rIns="762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Law firms</a:t>
          </a:r>
        </a:p>
      </dsp:txBody>
      <dsp:txXfrm>
        <a:off x="1437152" y="1789558"/>
        <a:ext cx="1540650" cy="1017082"/>
      </dsp:txXfrm>
    </dsp:sp>
    <dsp:sp modelId="{71FFC9DD-D617-4BA6-A16F-5B1EF6A64FEF}">
      <dsp:nvSpPr>
        <dsp:cNvPr id="0" name=""/>
        <dsp:cNvSpPr/>
      </dsp:nvSpPr>
      <dsp:spPr>
        <a:xfrm>
          <a:off x="3136606" y="1232699"/>
          <a:ext cx="1645046" cy="1069280"/>
        </a:xfrm>
        <a:prstGeom prst="round2Same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25400" rIns="762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Automatic transcription</a:t>
          </a:r>
        </a:p>
      </dsp:txBody>
      <dsp:txXfrm>
        <a:off x="3188804" y="1284897"/>
        <a:ext cx="1540650" cy="1017082"/>
      </dsp:txXfrm>
    </dsp:sp>
    <dsp:sp modelId="{EF7A7148-3A5D-4F74-8FB7-B08559927088}">
      <dsp:nvSpPr>
        <dsp:cNvPr id="0" name=""/>
        <dsp:cNvSpPr/>
      </dsp:nvSpPr>
      <dsp:spPr>
        <a:xfrm rot="1800000">
          <a:off x="5111048" y="1740857"/>
          <a:ext cx="1645046" cy="1069280"/>
        </a:xfrm>
        <a:prstGeom prst="round2Same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25400" rIns="762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Medical and Healthcare</a:t>
          </a:r>
        </a:p>
      </dsp:txBody>
      <dsp:txXfrm>
        <a:off x="5150197" y="1789558"/>
        <a:ext cx="1540650" cy="1017082"/>
      </dsp:txXfrm>
    </dsp:sp>
    <dsp:sp modelId="{2896E41B-9F25-494C-B6A7-CFA7ED675D72}">
      <dsp:nvSpPr>
        <dsp:cNvPr id="0" name=""/>
        <dsp:cNvSpPr/>
      </dsp:nvSpPr>
      <dsp:spPr>
        <a:xfrm rot="3600000">
          <a:off x="6479670" y="3109479"/>
          <a:ext cx="1645046" cy="1069280"/>
        </a:xfrm>
        <a:prstGeom prst="round2Same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25400" rIns="762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Market research platforms</a:t>
          </a:r>
        </a:p>
      </dsp:txBody>
      <dsp:txXfrm>
        <a:off x="6509266" y="3148628"/>
        <a:ext cx="1540650" cy="10170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CC101-E107-4898-AA45-123EFC85C67F}">
      <dsp:nvSpPr>
        <dsp:cNvPr id="0" name=""/>
        <dsp:cNvSpPr/>
      </dsp:nvSpPr>
      <dsp:spPr>
        <a:xfrm>
          <a:off x="0" y="220"/>
          <a:ext cx="9459277" cy="169235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91FB7A-666D-49EA-85B9-6A5E42D49196}">
      <dsp:nvSpPr>
        <dsp:cNvPr id="0" name=""/>
        <dsp:cNvSpPr/>
      </dsp:nvSpPr>
      <dsp:spPr>
        <a:xfrm>
          <a:off x="286383" y="225647"/>
          <a:ext cx="2066630" cy="124106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3DAA65-38DD-47C4-AFC0-EF221B85F185}">
      <dsp:nvSpPr>
        <dsp:cNvPr id="0" name=""/>
        <dsp:cNvSpPr/>
      </dsp:nvSpPr>
      <dsp:spPr>
        <a:xfrm rot="10800000">
          <a:off x="286383" y="1692354"/>
          <a:ext cx="2066630" cy="2068433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solidFill>
                <a:srgbClr val="FF0000"/>
              </a:solidFill>
            </a:rPr>
            <a:t>Use statistical techniques ( frequency analysis, sentence scoring etc)</a:t>
          </a:r>
        </a:p>
      </dsp:txBody>
      <dsp:txXfrm rot="10800000">
        <a:off x="349939" y="1692354"/>
        <a:ext cx="1939518" cy="2004877"/>
      </dsp:txXfrm>
    </dsp:sp>
    <dsp:sp modelId="{27563ACC-C1A8-424E-959E-37AA3C6398B0}">
      <dsp:nvSpPr>
        <dsp:cNvPr id="0" name=""/>
        <dsp:cNvSpPr/>
      </dsp:nvSpPr>
      <dsp:spPr>
        <a:xfrm>
          <a:off x="2559676" y="225647"/>
          <a:ext cx="2066630" cy="124106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66176B-F7BE-430B-9632-941BBCD12EF0}">
      <dsp:nvSpPr>
        <dsp:cNvPr id="0" name=""/>
        <dsp:cNvSpPr/>
      </dsp:nvSpPr>
      <dsp:spPr>
        <a:xfrm rot="10800000">
          <a:off x="2559676" y="1692354"/>
          <a:ext cx="2066630" cy="2068433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solidFill>
                <a:srgbClr val="FF0000"/>
              </a:solidFill>
            </a:rPr>
            <a:t>Supervised and unsupervised ML algos to recognize important sentences</a:t>
          </a:r>
        </a:p>
      </dsp:txBody>
      <dsp:txXfrm rot="10800000">
        <a:off x="2623232" y="1692354"/>
        <a:ext cx="1939518" cy="2004877"/>
      </dsp:txXfrm>
    </dsp:sp>
    <dsp:sp modelId="{80181DE7-A491-4073-B3DE-29E0702ACD50}">
      <dsp:nvSpPr>
        <dsp:cNvPr id="0" name=""/>
        <dsp:cNvSpPr/>
      </dsp:nvSpPr>
      <dsp:spPr>
        <a:xfrm>
          <a:off x="4832970" y="225647"/>
          <a:ext cx="2066630" cy="124106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9BBE8-9514-4974-AD57-BF71F2BF0334}">
      <dsp:nvSpPr>
        <dsp:cNvPr id="0" name=""/>
        <dsp:cNvSpPr/>
      </dsp:nvSpPr>
      <dsp:spPr>
        <a:xfrm rot="10800000">
          <a:off x="4832970" y="1692354"/>
          <a:ext cx="2066630" cy="2068433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solidFill>
                <a:srgbClr val="FF0000"/>
              </a:solidFill>
            </a:rPr>
            <a:t>RNNs, Transformer Based models like GPT-3 which captures complex patterns easily.</a:t>
          </a:r>
        </a:p>
      </dsp:txBody>
      <dsp:txXfrm rot="10800000">
        <a:off x="4896526" y="1692354"/>
        <a:ext cx="1939518" cy="2004877"/>
      </dsp:txXfrm>
    </dsp:sp>
    <dsp:sp modelId="{EDB488B0-DFD7-4AF7-A8FC-4C6EBF909326}">
      <dsp:nvSpPr>
        <dsp:cNvPr id="0" name=""/>
        <dsp:cNvSpPr/>
      </dsp:nvSpPr>
      <dsp:spPr>
        <a:xfrm>
          <a:off x="7106263" y="225647"/>
          <a:ext cx="2066630" cy="124106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7487DA-A596-4454-8EAC-CDE90B1ECE1C}">
      <dsp:nvSpPr>
        <dsp:cNvPr id="0" name=""/>
        <dsp:cNvSpPr/>
      </dsp:nvSpPr>
      <dsp:spPr>
        <a:xfrm rot="10800000">
          <a:off x="7106263" y="1692354"/>
          <a:ext cx="2066630" cy="2068433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solidFill>
                <a:srgbClr val="FF0000"/>
              </a:solidFill>
            </a:rPr>
            <a:t>Focus on specific parts of the input text.</a:t>
          </a:r>
        </a:p>
      </dsp:txBody>
      <dsp:txXfrm rot="10800000">
        <a:off x="7169819" y="1692354"/>
        <a:ext cx="1939518" cy="2004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TabbedArc+Icon">
  <dgm:title val="Tabbed Arc"/>
  <dgm:desc val="Use to show a set of related items arcing over a common area.  Best with small amounts of text."/>
  <dgm:catLst>
    <dgm:cat type="relationship" pri="20500"/>
    <dgm:cat type="officeonline" pri="4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1">
        <dgm:alg type="cycle"/>
      </dgm:if>
      <dgm:else name="Name3">
        <dgm:choose name="Name4">
          <dgm:if name="Name5" axis="ch" ptType="node" func="cnt" op="lte" val="3">
            <dgm:choose name="Name6">
              <dgm:if name="Name7" func="var" arg="dir" op="equ" val="norm">
                <dgm:alg type="cycle">
                  <dgm:param type="stAng" val="-40"/>
                  <dgm:param type="spanAng" val="80"/>
                  <dgm:param type="rotPath" val="alongPath"/>
                </dgm:alg>
              </dgm:if>
              <dgm:else name="Name8">
                <dgm:alg type="cycle">
                  <dgm:param type="stAng" val="40"/>
                  <dgm:param type="spanAng" val="-80"/>
                  <dgm:param type="rotPath" val="alongPath"/>
                </dgm:alg>
              </dgm:else>
            </dgm:choose>
          </dgm:if>
          <dgm:else name="Name9">
            <dgm:choose name="Name10">
              <dgm:if name="Name11" func="var" arg="dir" op="equ" val="norm">
                <dgm:alg type="cycle">
                  <dgm:param type="stAng" val="-60"/>
                  <dgm:param type="spanAng" val="120"/>
                  <dgm:param type="rotPath" val="alongPath"/>
                </dgm:alg>
              </dgm:if>
              <dgm:else name="Name12">
                <dgm:alg type="cycle">
                  <dgm:param type="stAng" val="60"/>
                  <dgm:param type="spanAng" val="-120"/>
                  <dgm:param type="rotPath" val="alongPath"/>
                </dgm:alg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hoose name="Name13">
      <dgm:if name="Name14" axis="ch" ptType="node" func="cnt" op="equ" val="2">
        <dgm:constrLst>
          <dgm:constr type="w" for="ch" ptType="node" refType="w"/>
          <dgm:constr type="primFontSz" for="ch" ptType="node" op="equ" val="65"/>
          <dgm:constr type="sibSp" refType="w" fact="0.22"/>
        </dgm:constrLst>
      </dgm:if>
      <dgm:else name="Name15">
        <dgm:constrLst>
          <dgm:constr type="w" for="ch" ptType="node" refType="w"/>
          <dgm:constr type="primFontSz" for="ch" ptType="node" op="equ" val="65"/>
          <dgm:constr type="sibSp" refType="w" fact="0.14"/>
        </dgm:constrLst>
      </dgm:else>
    </dgm:choose>
    <dgm:ruleLst/>
    <dgm:forEach name="Name16" axis="ch" ptType="node">
      <dgm:choose name="Name17">
        <dgm:if name="Name18" axis="par ch" ptType="doc node" func="cnt" op="equ" val="1">
          <dgm:layoutNode name="one">
            <dgm:varLst>
              <dgm:bulletEnabled val="1"/>
            </dgm:varLst>
            <dgm:alg type="tx"/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9">
          <dgm:layoutNode name="twoplus">
            <dgm:varLst>
              <dgm:bulletEnabled val="1"/>
            </dgm:varLst>
            <dgm:alg type="tx">
              <dgm:param type="autoTxRot" val="grav"/>
            </dgm:alg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TabbedArc+Icon">
  <dgm:title val="Tabbed Arc"/>
  <dgm:desc val="Use to show a set of related items arcing over a common area.  Best with small amounts of text."/>
  <dgm:catLst>
    <dgm:cat type="relationship" pri="20500"/>
    <dgm:cat type="officeonline" pri="4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1">
        <dgm:alg type="cycle"/>
      </dgm:if>
      <dgm:else name="Name3">
        <dgm:choose name="Name4">
          <dgm:if name="Name5" axis="ch" ptType="node" func="cnt" op="lte" val="3">
            <dgm:choose name="Name6">
              <dgm:if name="Name7" func="var" arg="dir" op="equ" val="norm">
                <dgm:alg type="cycle">
                  <dgm:param type="stAng" val="-40"/>
                  <dgm:param type="spanAng" val="80"/>
                  <dgm:param type="rotPath" val="alongPath"/>
                </dgm:alg>
              </dgm:if>
              <dgm:else name="Name8">
                <dgm:alg type="cycle">
                  <dgm:param type="stAng" val="40"/>
                  <dgm:param type="spanAng" val="-80"/>
                  <dgm:param type="rotPath" val="alongPath"/>
                </dgm:alg>
              </dgm:else>
            </dgm:choose>
          </dgm:if>
          <dgm:else name="Name9">
            <dgm:choose name="Name10">
              <dgm:if name="Name11" func="var" arg="dir" op="equ" val="norm">
                <dgm:alg type="cycle">
                  <dgm:param type="stAng" val="-60"/>
                  <dgm:param type="spanAng" val="120"/>
                  <dgm:param type="rotPath" val="alongPath"/>
                </dgm:alg>
              </dgm:if>
              <dgm:else name="Name12">
                <dgm:alg type="cycle">
                  <dgm:param type="stAng" val="60"/>
                  <dgm:param type="spanAng" val="-120"/>
                  <dgm:param type="rotPath" val="alongPath"/>
                </dgm:alg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hoose name="Name13">
      <dgm:if name="Name14" axis="ch" ptType="node" func="cnt" op="equ" val="2">
        <dgm:constrLst>
          <dgm:constr type="w" for="ch" ptType="node" refType="w"/>
          <dgm:constr type="primFontSz" for="ch" ptType="node" op="equ" val="65"/>
          <dgm:constr type="sibSp" refType="w" fact="0.22"/>
        </dgm:constrLst>
      </dgm:if>
      <dgm:else name="Name15">
        <dgm:constrLst>
          <dgm:constr type="w" for="ch" ptType="node" refType="w"/>
          <dgm:constr type="primFontSz" for="ch" ptType="node" op="equ" val="65"/>
          <dgm:constr type="sibSp" refType="w" fact="0.14"/>
        </dgm:constrLst>
      </dgm:else>
    </dgm:choose>
    <dgm:ruleLst/>
    <dgm:forEach name="Name16" axis="ch" ptType="node">
      <dgm:choose name="Name17">
        <dgm:if name="Name18" axis="par ch" ptType="doc node" func="cnt" op="equ" val="1">
          <dgm:layoutNode name="one">
            <dgm:varLst>
              <dgm:bulletEnabled val="1"/>
            </dgm:varLst>
            <dgm:alg type="tx"/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9">
          <dgm:layoutNode name="twoplus">
            <dgm:varLst>
              <dgm:bulletEnabled val="1"/>
            </dgm:varLst>
            <dgm:alg type="tx">
              <dgm:param type="autoTxRot" val="grav"/>
            </dgm:alg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7-19T04:35:18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5402 8177 1542 0,'0'0'291'0,"0"0"-55"15,0 0 88 1,0 0-149-16,0 0-84 0,0 0 32 15,0 0 1-15,5-74 20 16,-5 54-24-16,0-2-5 16,0-2-36-16,-9-5-25 15,-4 2-18-15,-3-4-15 0,-4-1-12 16,-4 2 3 0,-3 2 5-16,-2 0 2 0,-5 4-1 15,-1 2-9 1,-5 2-7-16,-1 6-1 0,-1 4 0 15,-1 4-1-15,4 6-1 16,-1 0-1 0,0 0 1-16,-1 4-5 0,-1 8 4 15,0 2 1 1,-3 2 0-16,-1 2 0 0,-1 4 0 0,0 5-5 16,-2 2-1-1,4 3 7-15,1 1 0 16,0 1 0-16,3-3-1 15,3 2 1-15,3-1 0 0,1 0-1 16,3 0 1-16,0 2-1 16,0 6-5-16,2 0-6 0,0 5 12 31,4 2 0-31,0 2 0 0,4-1-7 16,-2 4 6-1,1 2 2-15,4 2-1 0,0 2 0 0,2 0-5 16,5 0 4-1,1-1 2-15,0 1-2 0,1 0 1 16,-2 0 0 0,0 4 0-16,0 1 0 15,-2 1-1-15,-1 0 1 16,3 0 0-16,1 2 0 16,0 1 0-16,3 1 0 0,1 0 0 15,-1 0 4 1,2 2-4-16,-1 0-1 0,-1 5 0 0,-1-1 1 15,0 2 0 1,0 0-1-16,3-2 1 16,1 3 0-1,2-5-1-15,2-2 1 0,0 0 0 0,0 0 1 16,0 0-1 0,0 5 1-16,0-1-1 15,0 4 0-15,-2-2 0 16,2 1 1-16,-3-1 7 15,3-4-7-15,0-2 6 16,0-2-6-16,0-2-1 16,5-3 10-16,3-1-8 15,6-2 4-15,-3-4-6 16,2 2 0-16,-1-4 1 16,-1 3-1-16,3-3 0 0,-4-2 0 15,1-4 1-15,3 0-1 16,-1-4 0-1,1-4-1-15,-1 0 0 0,0-5 0 16,3 1 1 0,-3-4-1-16,1 0 1 0,-1 2 0 15,1-2 1-15,-4 0-1 16,3-2 1-16,-1 2-1 16,-1-2 0-16,1 2 1 15,-2 0 0-15,1 0-1 16,1 3-1-16,1-5 0 15,0 2 1-15,1-4 1 16,-1 0 0-16,1-4 5 0,-1 0-6 16,3-4 0-1,-3 0 1-15,1 0-1 16,-2-4-6-16,1 0 5 0,3 0 0 16,3-1 1-16,-2-1-1 15,1 0 0-15,2-2 1 16,2-1-1-16,1 2 1 15,1-4 0-15,2 0 0 16,3-1 0-16,3 0 0 0,-3-2 5 16,4-2-5-1,1 0-1-15,0 0 1 0,1-2 0 16,1-1 1 0,-1-1 6-16,-2 0-7 0,3 0 0 15,-1 0 1 1,0-5 8-16,-2-8-9 0,0 2 0 15,1-3 0-15,-1-1 0 16,0 1 1-16,1-1 0 16,-1-2-1-16,-2 2 1 15,0-4 1-15,1 1-2 16,-3-2 2-16,0 0-1 0,-3-4-1 16,1 0-1-1,0-2-5-15,-5 0 5 16,2-4 0-16,-1-2 1 0,0-4 0 15,-4-3-1-15,4-3 1 16,-1-2 0-16,0-2 0 16,0-2 1-16,-1 0 0 15,1 0 0 1,-5 0 0-16,2-3-1 0,-4-3 0 0,-1 0 6 16,-1-6-6-1,1-4 1-15,-4-2-1 0,1-3 1 16,1 0 1-1,-1-2-1-15,-1 1 0 16,4 0 5-16,-3 0 1 16,3 1-7-16,-3 1 0 15,0 2 2-15,0-2 19 16,-2 0-5-16,2 2 7 16,1-1 2-16,-2 1-7 0,3 2 2 15,-1 0-7-15,1 0-5 16,1 1-1-16,-5 4 1 0,1-4 7 15,-2 1 10 1,-4 0-4-16,0-4 6 16,-4-1-4-16,3 3-4 15,-3 0-4-15,0 2-4 0,0 0-5 16,0 0-5 0,0-4 7-16,0-1-8 0,0-3 1 15,0-4 1 1,0-4 4-16,0 0-6 15,0-1 0-15,-5 3 0 16,1 4 0-16,-1 6-1 16,0 6 1-16,1 3 0 0,-2 3-1 15,1 2 2 1,-1-2-1-16,-2 0 6 0,0-6-5 16,-1-2-1-16,-3-3 0 15,2 1 0-15,-1 4 0 16,-1 2 0-16,1 6 0 15,3 0 1-15,-2 3-1 16,4 3 0-16,1 2 0 16,1 8 0-16,0 4 0 15,-1 8 0-15,0 6 0 16,-2 4 0-16,-1 4 1 16,-1 2-1-16,-3 0 0 15,-3 2-1-15,-3-2-8 16,-3 0 0-16,-6 2 3 15,-2-2-1-15,-3 0 6 0,-3 0-6 16,1 0 7-16,-2-2-9 16,3-1-8-16,0 0-10 15,-1-3-13-15,3-4-47 16,-13-15-132-16,5 4-455 16,10 3-1035-16</inkml:trace>
  <inkml:trace contextRef="#ctx0" brushRef="#br0" timeOffset="2293.6">8148 8109 1350 0,'0'0'355'0,"0"0"-55"15,0 0 3-15,0 0-91 0,0 0-96 16,0 0 19 0,0 0 24-16,-39-120-29 0,26 96-23 0,-9-1 2 31,-5-1-43-31,-4-2-18 0,-9 2 7 0,-4 0-29 31,-3 0-16-31,-7 6-9 0,3 4-1 0,-2 4-1 16,1 8 0-1,-2 4 0-15,4 0 0 0,-6 6 0 16,0 12 0 0,-2 6 1-16,-5 4-1 15,1 7 1-15,-2 5 1 16,1 0 5-16,1 2-5 16,2 2 0-16,-1 0-1 0,6 0 6 15,0 2-6 1,3 2 1-16,5 2 0 15,3 5 0-15,4-1 7 16,1 4-8-16,6 0 6 16,2 4 2-16,2 3-7 0,3 0 8 15,-1 2 0-15,2 1 6 0,1 0-1 16,1 2 5 0,4 3-4-16,0 3 2 0,4 2-2 0,3 2 6 31,4 2-5-31,1-1 1 0,5-1-5 0,0 2-2 31,2-2 1-31,-2 0 1 16,2 1-11-16,-5-3-1 0,0 2 6 15,1-2-6 1,-2 2 1-16,1 1 11 0,1-1 3 16,2-2-13-1,2-2 11-15,0-2-11 16,0 1 5-16,0-3 1 15,0 0-7-15,0-2 0 0,0-2 0 16,0-1 0-16,0-3 0 16,0-2-1-16,2 0 0 15,4 0 1-15,3-4-1 16,0 2 0-16,2-3 0 16,-2-2 0-16,0 0 0 15,0-1 1-15,0-4-1 16,-5 0 0-16,0 0 1 15,1 1 0-15,-3-4 8 16,0 0-7-16,-2-5 7 0,0-2-8 16,3-4 6-1,-1-2-6-15,1-2 6 0,1-2 2 16,2 1-3 0,3-2 2-16,1 2-2 0,0 1 0 15,3-2 3-15,3 2-2 16,0 0-5-16,2 0-2 15,0 0 10-15,-1-2-10 16,4 0 0-16,1-2 0 0,0-2 1 16,0 0-1-1,5-1 0-15,0-1 6 0,0-2 0 16,2-4 3 0,-3 0-7-16,3-2 4 0,2-2 0 15,6-2-5 1,-2-2 7-16,7-4-1 15,5-4-1-15,2-2 0 0,2 0-5 16,5 0 6-16,2-2-5 16,5-10 4-16,-1-2-5 15,2-2 5-15,1-2 11 16,-3-2-5-16,1 0-3 0,-5-5-8 16,0 2 7-1,-3-2-8-15,1-3 1 0,-1 0 1 16,-1-4-1-1,-1 0 0-15,1-2 7 0,-3-2-1 16,1-2 1 0,-4 0-7-16,-1 0 10 0,-2 0-1 15,-3-5-1 1,-2-1-9-16,2-4 0 0,-2-2 0 0,1-4 0 16,-3-2 0-1,-3-4 0-15,-2-3 0 0,-4-3 0 16,-4-4 0-1,-2 0 0-15,-6-4 0 16,-3-4 0-16,-1-19 0 16,-1-19 0-16,-2-22 0 15,-1-5 0-15,-3 27 0 16,0 26 0-16,-4 27 0 16,0 5 0-16,-2-12 0 0,0-10 0 15,0-12 0-15,0 1 0 16,0 5 0-16,0 6 0 0,0 4 0 15,-4 2 0 1,-8 1 0-16,-1-1 0 0,-5-4 0 16,-5-2 0-16,0-2 0 15,-6-3 0-15,-3 3 0 16,-3 2 0 0,-2 0 0-16,0 2 0 0,-1 0 0 15,-2 1 0 1,2 3 0-16,0 6 0 0,0 3 0 0,3 7 0 31,-1 7 0-31,0 0 0 16,0 5 0-16,3 2 0 0,2-2 0 15,2 2 0 1,6-4 0-16,4-2 0 0,1-5 0 16,7 3 0-1,0-2 0-15,4 2-41 0,0-24-83 16,5 12-342-16,0-1-541 0</inkml:trace>
  <inkml:trace contextRef="#ctx0" brushRef="#br0" timeOffset="3957.73">10933 8354 907 0,'0'0'283'0,"0"0"19"15,0 0-46-15,0 0-17 0,0 0 34 16,0 0 30-1,0 0-44-15,53-97-58 0,-53 78-65 16,-16-6-13-16,-8 3-38 16,-10-4-37-16,-10 2-27 15,-16 0-2-15,-11 2-18 16,-12 4 0-16,-4 8-1 16,-4 6-1-16,1 4 0 15,3 0 1-15,6 22-1 0,0 8-5 16,4 10 0-1,0 6 4-15,4 10-4 0,-1 7-6 16,3 9 6-16,-4 20 5 16,-8 28-5-1,0 27 4-15,6 9 1 0,14 1-5 16,16-9 5 0,14-8 0-16,6 5 1 0,10-3 0 0,3 0 12 15,5-1-5 1,3-1 5-16,-2-3-11 0,4-7 11 15,-3-10-10 1,1-8 14-16,4-5-10 0,0-17 17 16,2-14-5-1,0-14-3-15,0-1 0 0,0 8-3 16,0 8 4 0,0 7 2-16,0-6-1 0,8-7-5 15,1-3-5 1,7-2-6-16,1-2-1 0,1 0 0 15,1 0 7 1,-2 0-6-16,-1 1 6 16,-3-3 2-16,3-4 3 0,-3-4 3 15,3-4 1-15,-1-5 8 16,1-5-3-16,4-3-3 0,-2-2 0 16,1-5 6-1,4-2 2-15,-3-2-1 0,3-2 1 16,-2-4-5-1,2 0-2-15,2-2-2 0,2 2-7 16,-1-2-1 0,0 0-8-16,3-2 5 0,0 0-5 0,3 1 0 31,-1-3 0-31,0-3-1 0,2 1 2 0,2 1-2 31,0-5 6-31,3-2-5 0,4-2 0 0,3-4 17 16,3 0-1-1,4 0-7-15,1-8-1 16,0-6 6-16,3-4-6 16,-2-3 8-16,0-3-7 15,1-4-1-15,0-4-8 16,6-4 4-16,-1-4-4 16,0-2-1-16,-2-4 1 0,-2-1-1 15,-8 3 9-15,0-2-9 16,-6-2 0-16,1-2 0 15,-4-6 0 1,3-2 0-16,3-2 0 16,-3-4 0-16,1 2 0 0,-3 1 0 15,0 1 0 1,-2 4 0-16,-2 0 0 16,0 0 0-16,-5-1 0 15,0-3 0-15,0-8 0 0,2-22 0 16,-6 4 0-16,2-9 0 15,-2-3 0-15,-3 16 0 16,-2-9 0-16,1 8 0 16,-8 0 0-16,-1 5 0 15,-5-4 0-15,-3 0 0 16,-2-3 0-16,2-3 0 16,-6 2 0-16,2-2 0 15,-2 2 0-15,0 1 0 0,0 5 0 16,0 4 0-16,0 0 0 15,0 4 0-15,0-3 0 16,0 3 0-16,-12-2 0 16,-1-4 0-16,-5 2 0 15,-1-3 0-15,-6 3 0 16,-2 6 0-16,-6 6 0 16,-3 6 0-16,-7 8 0 15,-1 7-3-15,-5 5-14 0,-2 4 11 16,-7 4 0-1,-2 4 5-15,-7 0-12 0,-7 6-16 16,-3 2-46-16,-44 0-100 16,21 5-181-1,11 2-557-15</inkml:trace>
  <inkml:trace contextRef="#ctx0" brushRef="#br0" timeOffset="143199.66">25022 10637 218 0,'0'0'615'0,"0"0"-455"16,0 0-67 0,0 0-17-16,0 0 26 0,0 0 18 15,72-72 11 1,-63 54 8-16,-5 0 94 0,1 2 57 15,0 2-55-15,-1 2 11 16,3 2-54-16,-5 0-29 16,0 4-3-16,-2 0-13 15,0 2-24-15,0 2-24 16,0 2-15-16,0 0-23 0,0 0-34 16,0 0-27-1,0 2-14-15,18 16 14 0,18 4 0 16,37 6 6-16,52 0 12 15,60-11-3-15,29-16 0 16,8-1 3-16,-12-19-10 16,-34-8-7-16,-11 3 0 0,-20 2-1 15,-34 10-1 1,-31 8 0-16,-24 4-6 16,-16 0-1-16,1 6 1 15,3 12-1-15,3 6 1 0,-5 2 6 16,4 4 1-1,8 2 1-15,13-3 1 0,26-5 8 16,32-6-8-16,32-14 11 16,7-4-7-1,-24-13-4-15,-35-9 4 0,-36 3-5 16,-6-5 4-16,8-5-4 16,3-1 0-16,3 0-1 15,-12 8 1-15,-12 12-1 16,-5 8-1-16,-6 2 1 0,3 6 1 15,1 16-1 1,3 7 9-16,10 2 3 16,5 0-11-16,11-3 5 15,10-5 3-15,9-5 0 0,8-9 11 0,5-9-5 32,-2 0-5-32,-1-14-9 0,-7-8-1 0,-11-2 0 31,-8-5 0-31,-9 4-2 0,-11 0-38 15,-11 3-82-15,-2-10-137 16,-14 8-200 0,-11-4-615-16</inkml:trace>
  <inkml:trace contextRef="#ctx0" brushRef="#br0" timeOffset="143629.87">28305 9280 1287 0,'0'0'379'16,"0"0"-3"-16,0 0-62 15,0 0-112-15,0 0 53 0,0 0-7 16,0 0 5 0,73-16-52-16,-21 14-66 0,43 0-66 15,59 0-44 1,66 2-17-16,33 0-8 0,3 4-17 15,-27 8-47-15,-66-2-14 16,-50-2-21-16,-46-6 1 16,-33-2 18-1,-14 0 38-15,-16 0 36 0,-4 0-5 16,-58 0-151-16,-9 0-504 16,1 0-1139-16</inkml:trace>
  <inkml:trace contextRef="#ctx0" brushRef="#br0" timeOffset="144583.07">16071 10521 1139 0,'0'0'384'0,"0"0"-117"16,0 0 67-16,0 0-52 16,0 0-27-16,0 0-54 15,0 0-30-15,-56-32-64 0,56 32-45 16,4 0-16 0,14 0 26-16,14 0 1 0,14 8-31 15,16 0-12 1,39-3-12-16,45-5-12 0,60 0-5 15,14 0 5-15,-12 0-6 16,-55-5-1-16,-70 3-145 16,-39 2-78-16,-39 0-301 15,-5 0-138-15,-5 0-55 0</inkml:trace>
  <inkml:trace contextRef="#ctx0" brushRef="#br0" timeOffset="145026.4">18398 10515 1938 0,'0'0'707'0,"0"0"-363"0,0 0 18 0,0 0-140 16,0 0-129-1,0 0-26-15,0 0 28 0,222-12-34 16,-20 12-32 0,57 0-4-16,43 0-14 0,30 0-11 15,5 4 0 1,16-4 1-16,9 0 5 0,1 0-2 16,-6-6-4-1,-7-4 0-15,-27-6 0 0,-31 0 0 16,-43-2 9-16,-48-4-9 15,-59 2-2-15,-48 2 2 0,-36 2 0 16,-17 2 6 0,-6 0 0-16,-4 0 14 15,-4 4-1-15,-12 4-2 16,-6 4-12-16,-2 2-5 16,-2 0-15-16,1 2 4 0,3 10-31 15,5 2-96 1,-4-4-223-16,-1-6-786 0</inkml:trace>
  <inkml:trace contextRef="#ctx0" brushRef="#br0" timeOffset="145199.07">23802 10587 150 0,'0'0'2845'0,"0"0"-2204"0,0 0-568 15,0 0-73 1,0 0-240-16,0 0-872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7-19T06:04:49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4752 13637 1465 0,'0'0'303'0,"0"0"-46"16,0 0 71-16,0 0-162 0,0 0-31 16,0 0 2-1,22-19 41-15,-9 19-13 0,3 0-8 16,-3 0 12-1,5 0-74-15,5 15-44 0,6 14 61 16,6 5-74 0,7 8-17-16,8 2 11 0,8 0-31 0,6-6 19 31,7-8-20-31,10-12-14 0,5-12-7 0,3-6 0 16,1-8-7-1,-3-20 28-15,-7-6-10 16,-4-4-1-16,-8 4 2 15,-5 4-6-15,-10 10-9 16,-5 14 23-16,-6 6 1 0,-3 2-9 16,7 22 19-1,0 4 18-15,8 4-28 0,6-2 0 16,2-2-6-16,3-6 6 16,1-8 0-1,-1-10-2-15,-1-4 8 16,2 0-6-16,1-18 0 15,1-8 0-15,8-4-9 16,2 0 9-16,1 0 0 16,-8 6 0-16,-9 8 11 0,-10 12 11 15,-11 4-22-15,-3 0 0 16,-5 14 45-16,1 8-43 16,7 2-2-16,3 0 0 15,5-4 7-15,6-6-20 16,1-4-22-16,2-10-30 15,0 0 64-15,0-2-40 16,2-18 18-16,3-6 22 16,1-6 2-16,1-2 9 15,-3 3-10-15,-6 8 0 16,-12 10-3-16,-7 12 11 0,-12 1 26 16,0 1 22-16,0 17-29 15,4 3 49-15,4 1-76 16,5 0 9-1,9-4 26-15,4-4-28 0,7-4 17 16,4-6-13-16,3-4-2 16,0 0-18-16,19-34-164 15,-17 0-474-15,-11 0-879 0</inkml:trace>
  <inkml:trace contextRef="#ctx0" brushRef="#br0" timeOffset="1943.27">12089 13914 1729 0,'0'0'470'0,"0"0"-273"0,0 0 48 15,0 0-118 1,0 0 21-16,0 0-61 0,0 0-26 15,67 88-7 1,-42-68-32-16,6-3 26 16,7-5-27-16,8-11 8 15,14-1 59-15,9-4-67 0,9-19 0 16,7-8 9-16,5-1-9 16,-7-2 49-16,0 6-44 0,-4 10-17 15,-8 10 69 1,-7 8-68-16,-4 4 1 15,-2 24 10-15,0 6-9 0,3 8 27 16,-1 2-39 0,2-4 0-16,1-5-12 0,1-11 12 15,1-8-18 1,-1-14 17-16,5-2 1 16,3-6-5-16,1-16 5 15,5-4 0-15,2-6 14 16,3 1-13-16,-1 2 9 15,-4 7-6-15,-9 9 4 0,-9 13 31 16,-8 0-38-16,-8 14 1 16,-6 14 60-16,0 5-61 15,0 1 5-15,-1-3-6 16,3-2-24-16,5-9 2 16,5-10-35-16,0-10 10 15,6 0 37-15,4-14 5 16,5-14 5-16,2-11 10 0,5-2-9 15,3-5 55 1,-2-1-56-16,-3 9 8 0,-10 10 24 16,-7 14-31-1,-6 12 11-15,-9 2 6 0,-3 8-16 16,-1 14 25-16,-1 6-27 16,0-4 0-16,4 2-27 15,3-1 9-15,9-7-20 0,8-7 1 16,13-8-19-1,5-3 49-15,8-8-29 16,-1-19 30-16,0-5 0 0,-3-4 12 16,-8 0 4-1,-7 6 10-15,-10 4-13 16,-10 12 53-16,-6 6-31 0,-2 8-8 16,0 0 33-1,4 0-35-15,7 12 1 0,13-2-7 16,11-2-13-16,12-2 8 15,10-6-8-15,7 0-14 16,0 0-1-16,0-10 16 16,-6-4-1-16,-13-2 0 0,-10 0-27 15,-13 2 27 1,-9 2-45-16,-3-2-33 0,-1 0-22 16,2-2-79-16,6-2 6 15,37-18-299-15,-15 0-224 16,-1 4-518-16</inkml:trace>
  <inkml:trace contextRef="#ctx0" brushRef="#br0" timeOffset="211401.69">6318 3389 557 0,'0'0'1030'15,"0"0"-702"-15,0 0-53 16,0 0-75-16,0 0-88 0,0 0 19 16,0 0 47-16,-13 18-26 15,13-20 23-15,0-11-7 16,0-6-62-16,0-9 4 15,7-8-62-15,8-9-39 16,12-1-9-16,6 4-3 0,6 4-17 16,-4 12-32-1,-4 10 1-15,-13 12 43 0,-11 4 2 16,-7 2 6 0,-10 24 8-16,-23 12 17 0,-13 6 16 15,-12 6-41 1,-2 0 10-16,1-7-4 0,10-10-5 0,11-11 1 31,16-8 16-31,11-9-11 0,11-5 32 0,7-10-7 16,31-21-19-1,17-13 11-15,15-3-24 0,9-4-18 16,0 7-19 0,-10 12-11-16,-18 12 36 15,-19 10-5-15,-20 8 7 16,-12 2 10-16,0 0 27 15,-29 14 15-15,-8 6 7 0,-13 2-28 16,2 0 8 0,1 0-29-16,7-4-7 0,15-4-5 15,14-5 12-15,11-9-54 16,9 0-117-16,29 0 47 0,36-15 19 31,-10 1-424-31,-3 4-431 0</inkml:trace>
  <inkml:trace contextRef="#ctx0" brushRef="#br0" timeOffset="212467.81">9108 712 1580 0,'0'0'884'15,"0"0"-658"1,0 0 16-1,0 0 62-15,118-113-89 0,-76 55-92 16,2-10-75-16,-3-6 9 0,-7-9 3 0,-15-3-31 31,-14-2 38-31,-5 22-43 16,-12 20 5-16,-19 24 19 16,-6 22-27-16,-3 0 12 0,-1 0-33 15,1 10 0-15,9 28-20 16,11 26 20-1,9 24-3-15,11-5-3 16,0 3 12-16,27-12-6 16,13-14 0-16,7-14-1 15,9-16-8-15,3-18 9 0,1-12-2 16,-2-8-4-16,-6-24 12 16,-10-10-6-16,-15-6 0 15,-11 2 0-15,-12 4-9 16,-4 10 9-16,-2 16-19 15,-23 14-26-15,-29 18-198 16,8 20-320-16,-5 2-449 0</inkml:trace>
  <inkml:trace contextRef="#ctx0" brushRef="#br0" timeOffset="213583.37">6821 1377 1903 0,'0'0'628'0,"0"0"-283"0,0 0 12 16,0 0-57 0,0 0-137-16,0 0-73 0,0 0 2 15,-102-74-56 1,156 62-14-16,60-10-22 15,65-12-6-15,29-2-6 16,-7 4-27-16,-57 11-97 16,-68 14-175-16,-40 5-219 15,-36 2 26-15,-9 0 216 16,-38 20 251-16,-22 4 37 16,-16 8 140-16,0-2-11 15,10-2 24-15,21-8 7 16,19-6 19-16,18-10-4 15,11-2 8-15,6-2 13 0,0 0-4 16,0 0-20 0,0 0-38-16,6 0-80 0,6 0 16 15,7 0-64-15,2 28 3 16,6 16 15-16,-2 35-24 16,-7 35 1-16,-14 30-1 15,-4 9 6-15,-14-27-17 16,-10-34-17-16,0-35-17 15,-3-14 31-15,-6 1-22 0,-10-5 36 16,-3-9-12 0,-4-18 24-16,0-12 11 0,-2-20-23 15,3-19 1 1,2-6 22-16,7-1-23 0,12 10 0 16,9 11-1-16,11 13-5 15,5 12-11-15,3 0-68 16,0 12-131-16,18 27-18 0,2-6-269 15,3-3-288 1</inkml:trace>
  <inkml:trace contextRef="#ctx0" brushRef="#br0" timeOffset="-214138.02">7891 1846 2196 0,'0'0'666'0,"0"0"-428"0,0 0 136 0,-2-134-147 31,-17 106-101-31,-11 16 12 0,-8 12-69 0,-6 12-7 16,-4 32-62 0,9 19 0-16,10 9 0 15,14 4 0-15,12-8 0 16,3-12 0-16,11-16-59 15,16-16 1-15,4-16 19 0,0-8 21 16,3-16 7 0,-3-20 11-16,-2-12 0 0,-4-4-7 15,-6-4 17-15,-7 6-10 16,-4 11 6 0,-5 15-4-16,-1 20 53 0,0 4-50 15,0 35 4 1,8 15-8-16,3 6 7 0,5-2-16 15,8-10-4-15,7-14-49 0,6-18 61 16,3-12-24 0,5-18 24-16,-1-20-9 15,-1-14 18-15,-3-8-3 16,-2-8-6-16,-4-3 0 0,-2 3 10 0,-3 8-10 16,-7 16 0-1,-4 18 30-15,-7 20-13 0,-1 6 23 16,-3 16-13-1,-3 18-25 1,6 6 25-16,-4 0-27 0,3-6-12 16,-3-9 1-1,-2-11-26-15,-2-10 36 0,1-4-18 0,-1-3 16 32,-2-19-6-32,-2-6 9 0,0-6 0 15,0-2 0-15,-6 2 6 16,-9 6 16-16,-4 10-15 15,1 10-6-15,-3 8 45 16,-2 12-45-16,1 30 7 16,-1 22 13-16,8 16-14 15,6 9 8-15,9-1-15 16,0-8 0-16,11-14 0 16,20-18 0-16,9-20 0 15,12-21-3-15,6-7 6 0,4-36-3 16,3-21 0-1,-1-13-15-15,3-26-2 0,-9 6 14 16,-5-1-6-16,-6 7 8 16,-14 28-13-16,-2 8 7 15,-8 20 7-15,-7 16 0 16,-5 10 27-16,-1 2-20 16,2 10 25-16,3 9-32 15,1 6 0-15,0-1 0 16,-3-2 0-16,-2-4-9 15,-2-4 0-15,-4-6-24 0,-1-6-2 16,1-2 19 0,-3 0 8-16,0-20-5 0,-2-6 13 15,0-2-12-15,-2-2 6 16,-14 2 6-16,-8 10 0 16,-5 8 14-16,-6 10-14 15,-4 11 33-15,1 30-27 16,5 13 3-16,6 10 22 15,12 2-22-15,10 0-8 16,5-7 0-16,0-13 8 0,18-13-18 16,9-16 6-1,6-17-39-15,3-6 33 0,-3-26-39 16,-6-10-10-16,-7-4 23 16,-11-1 26-16,-7 7 9 15,-2 6 0-15,0 10 0 16,-2 6 45-16,-5 10-5 15,3 6-2 1,2 0 5-16,2 2-28 0,0 0 20 16,0 0-29-16,0 0-5 15,0 0 17-15,0 0-18 16,0-2 0-16,0 0 0 16,0 0 0-16,0 2 0 0,0-2 0 15,0 0 0-15,0 2 0 16,0-2 0-16,0-2 0 15,4 2 0-15,-2-2 0 16,1 2 0 0,-1 0 0-16,0 0 0 0,-2 2 0 15,0 0 0-15,0 0 0 16,0 0 0-16,2 0 0 16,-2 0 0-16,4 2 0 15,1 16 0-15,0 10 0 0,4 4 0 16,4 4 0-1,0-2 0-15,7-3 0 0,2-9 0 16,7-7 0 0,3-8 0-16,3-7 0 0,1 0 0 15,-1-22 0 1,2-7 0-16,-6-7 0 16,0-6 0-16,-4-6 0 0,-3-4 0 15,-6-2 0 1,-3 0 0-16,-8 5 0 0,-7 11 0 15,0 8 0-15,0 10 0 16,-18 10 0-16,-2 10 0 0,-2 0 0 16,0 15 0-1,3 12 0-15,9 8 0 0,5 1 0 16,5-2 0 0,2-4 0-16,23-8 0 0,6-6 0 15,7-6 0-15,2-8 0 16,3-2 0-16,-6 0 0 15,-3 0 0 1,-7 0 0-16,-7 2 0 16,-7 4 0-16,-2 6 0 15,-4 2 0-15,-3 4 0 0,-4 6 0 0,0 2 0 16,0 2 0 0,0 0 0-1,0-1 0-15,0-2 0 16,5-3 0-16,1-5 0 0,5-8 0 15,5-4 0-15,1-5 0 16,4-9 0-16,-1-20 0 16,-3-15-24-16,-1-41-111 15,-7 9-317-15,-2 6-677 0</inkml:trace>
  <inkml:trace contextRef="#ctx0" brushRef="#br0" timeOffset="-213610.41">10563 1445 1235 0,'0'0'767'0,"0"0"-254"16,0 0 25-16,0 0-217 15,0 0-68 1,46-114-34-16,-59 102-91 16,-16 6-6-16,-11 6-122 0,-9 8 0 15,-2 22 0 1,0 13 0-16,3 11 0 0,11 6 0 16,12 2 0-16,14-2 0 0,11-6 0 15,5-12 0 1,26-13 0-16,12-22 0 15,7-7 0-15,6-28 0 16,0-20 0-16,-2-10 0 0,-10-10 0 16,-11-7 0-1,-10-21 0-15,-12-30 0 16,-11-24 0-16,-5 11 0 0,-15 37 0 16,3 44 0-16,7 44 0 0,1 10 0 15,1 4 0 1,3 34 0-1,5 52 0-15,0 43 0 0,22 15 0 16,7-20 0 0,2-32 0-16,-4-39 0 0,0-15 0 0,6-6-17 15,6-8-137 1,18-24-157-16,-8-20-274 16,-7-20-466-16</inkml:trace>
  <inkml:trace contextRef="#ctx0" brushRef="#br0" timeOffset="-213422.77">11064 597 2295 0,'0'0'965'0,"0"0"-514"15,0 0-262 1,0 0-82-16,-17 102-58 16,17-41-9-16,0 9-40 15,0 2-27-15,0 2-62 16,0 19-268-16,0-19-375 15,0-12-231-15</inkml:trace>
  <inkml:trace contextRef="#ctx0" brushRef="#br0" timeOffset="-213090.85">11064 1416 1465 0,'0'0'815'16,"0"0"-297"-16,0 0-66 16,0 0-168-16,0 0-81 15,0 0-61-15,151-95-110 16,-95 45-20-16,2-6-12 0,-6 2-15 15,-8 3 7 1,-15 11 1-16,-12 12 7 0,-14 10 34 16,-3 10 23-16,-3 7 21 15,-18 1-44-15,-6 5-34 16,-2 17 0-16,0 10 0 16,4 4 0-16,10 5 0 15,9-1 0-15,6 0 0 16,6-4 0-16,25-4 0 15,9-6 0-15,4-4 0 16,3-6 0-16,-5-3 0 16,-8-6 0-16,-14-3 0 15,-11 0 0-15,-9 0 0 0,0 0 0 16,-22 2 0-16,-25 2 0 16,-64 10 0-16,8 0-72 15,-4-1-631-15</inkml:trace>
  <inkml:trace contextRef="#ctx0" brushRef="#br0" timeOffset="-211359.45">12586 630 2184 0,'0'0'650'15,"0"0"-363"-15,0 0 208 0,0 0-323 0,-116-19-124 31,83 85 2-31,-3 45-16 0,7 33 11 0,9-3-9 32,18-29-34-32,2-38 41 0,18-26-43 15,20-2-26-15,17-5 25 16,19-9-70-16,6-23 7 0,6-9 23 16,1-23-50-1,-8-20 71-15,-13-11-4 16,-12-4 24-16,-18 4 39 15,-14 6 35-15,-11 12 35 16,-9 13-1-16,-2 18-50 16,0 5-58-16,-2 18 0 15,-12 19 0-15,5 14 0 0,5 5 0 0,4-2 0 32,4-6 0-32,26-14 0 0,5-10 0 0,6-16 0 31,-1-8 0-31,-5-1-8 15,-10-28-10-15,-10-9 18 0,-10-8 0 16,-5-6 1-16,-14-6 12 0,-19 4-13 0,-9 7 0 31,-10 16 12-31,1 18-12 16,0 13 0-16,6 21 0 16,10 23 0-16,14 12 0 15,17 6 0-15,4-4 0 16,29-8 0-16,27-12 0 15,31-18 0-15,2-16 0 16,9-4-59-16,2-24 38 16,-19-12-44-16,-4-10 5 0,-19-4 59 15,-18 0 1-15,-18 2 12 16,-15 3 47-16,-7 12-14 16,-4 12 45-16,-21 15-90 15,-11 6 0-15,-8 27 0 0,-7 19 0 16,2 12 0-1,8 6 0-15,20 0 0 16,21-4 0-16,9-12 0 16,42-13 0-16,20-20 0 15,18-15 0-15,11-7-36 16,0-29-39-16,-4-15-13 0,-9-13 87 16,-4-22-16-16,-8-27 17 15,-21 5 5 1,-16 10-4-16,-22 16 42 0,-16 30 14 15,0 3 9 1,-7 8-21-16,-13 18-45 0,-7 14 0 16,0 9 0-16,-2 15 0 15,2 25 0-15,3 19 0 0,2 15 0 16,4 24 0 0,5-5 0-16,6 5 0 0,7 4 0 15,0-14 0 1,0 13 0-16,0-1 0 0,5-4 0 15,-1-2 0 1,-4-2 0-16,0-9 0 0,0-9 0 16,-9-14 0-1,-11-14 0-15,-7-14 0 0,-4-14 0 0,-3-12 0 16,1-6 0 0,0-20 0-16,8-28 0 15,14-36 0 1,11-50 0-16,53-47-8 0,34-12-59 15,21 17 20-15,-6 45-16 0,-24 50 11 16,-18 22-10 0,-11 5-8-16,5-4 64 0,-3-4-2 15,-5-4 8 1,-12 6 62-16,-12 7 5 0,-11 8 8 16,-9 4-3-1,-2 11-18-15,0 10-1 0,0 10-53 16,-15 10 0-1,-5 6 0-15,-7 28 0 0,-4 32 0 0,0 34 0 32,11 29 0-32,10-5 0 0,10-20 0 0,0-28 0 15,17-17 0 1,5 11 0 0,6 8 0-16,1 8 0 0,0-7 0 15,-4-5 0-15,-9-6 0 16,-3-8 0-16,-7-7 0 15,-3-12 0-15,-3-10 0 16,0-13 0-16,0-8 0 16,-9-10 0-16,-11 0-111 15,-16-45-260-15,3-5-376 16,2-2-426-16</inkml:trace>
  <inkml:trace contextRef="#ctx0" brushRef="#br0" timeOffset="-211232.55">14251 1305 2277 0,'0'0'939'0,"0"0"-448"16,0 0-228-16,0 0-137 15,112-104-126-15,-51 72 0 16,-1 0 0-16,10-10 0 16,-20 7-297-16,-9 9-1167 0</inkml:trace>
  <inkml:trace contextRef="#ctx0" brushRef="#br0" timeOffset="-210788.64">16164 615 2220 0,'0'0'1058'0,"0"0"-723"0,0 0-23 16,0 0-141 0,0 0-171-16,-129 66 0 15,46 55 0-15,-4 55 0 0,14 27 0 16,32 7 0 0,41-7 0-16,37-28 0 0,38-19 0 15,23-26 0-15,12-36 0 16,6-44-23-16,-28-25-469 15,-16-25-631-15</inkml:trace>
  <inkml:trace contextRef="#ctx0" brushRef="#br0" timeOffset="-210375.72">16839 916 517 0,'0'0'1845'0,"0"0"-1132"0,0 0-143 16,0 0-311-16,0 0-166 16,0 0-30-16,194-44-48 15,-40 36-15-15,-7-4-10 0,-29-2-167 16,-45-2-171-1,-41 2-350-15,-12-2-82 16,-20 2 1-16,-12 2-126 16,-41 6 905-16,-14 6 871 0,-4 2-279 0,8 24-39 31,12 12-171-31,15 12-34 0,13 12 27 0,7 8-125 16,5 9-88-1,-1 1-33 1,-1 2-73-16,-5 0-56 15,-2-1 0-15,0-5 0 16,0-8 0-16,2-8 0 16,2-10 0-16,10-12-66 15,6-24-435-15,6-10-403 0,19-4-782 16</inkml:trace>
  <inkml:trace contextRef="#ctx0" brushRef="#br0" timeOffset="-209470.37">17652 1452 196 0,'0'0'2074'16,"0"0"-1290"-16,0 0-405 15,0 0-34-15,0 0-195 16,102-113-83-16,-96 83 1 16,-6-2-35-16,-10 2-33 15,-23 2 0-15,-13 10 0 16,-15 12 0-16,-3 6 0 0,-6 16 0 15,8 24 0-15,9 10 0 16,14 8 0-16,20 0 0 16,15-1 0-16,4-10 0 15,19-10-18-15,20-13-30 16,3-14 30-16,4-10 12 0,1-4 5 16,-7-20 1-16,-5-8 0 15,-3-4 55 1,-8-4-19-16,-3-3-36 15,-4 7 0-15,-3 4 0 0,-6 10 0 0,-1 10 0 32,-7 12 0-32,0 0 0 0,0 18 0 0,0 16 0 15,-4 8 0 1,1 5 0-16,3-1 0 16,0-6 0-16,12-10 0 15,10-10 0-15,3-10-20 16,4-10 20-16,0 0-1 15,4-18 7-15,2-8 9 16,1-8-15-16,0-2 0 16,0-3 0-16,-3 2 0 15,-6 5 0-15,-5 7 0 16,-8 13 0-16,-6 12 0 16,-6 0 0-16,1 16 0 15,-1 18 0-15,0 4 0 16,3 5 0-16,-1-5 0 15,5-8 0-15,2-8 0 0,3-8 0 16,5-10 0-16,8-4 0 16,6 0 0-16,6-18 0 15,1-6 0-15,2-6 0 16,1-2 0-16,-3-1 0 16,-5 1 0-16,-6 6 0 15,-11 8 0-15,-9 12 0 16,-7 6 0-16,-2 0 0 15,0 18 0-15,0 10 0 16,0 5 0-16,0-1 0 16,0 0 0-16,7-8 0 0,6-6 0 15,7-12 0 1,7-6 0-16,6 0 0 0,3-20 0 16,2-8 0-16,2-3 0 15,-2-2 0-15,-3-2 0 16,-6 9 0-16,-6 4 0 15,-10 12 0-15,-8 10 0 16,-5 0 0-16,0 14 0 16,0 16 0-16,-3 8 0 0,1 1 0 15,2-3 0 1,0-6 0-16,16-14 0 0,9-10-62 16,19-18-242-16,-5-18-398 15,-7-8-459-15</inkml:trace>
  <inkml:trace contextRef="#ctx0" brushRef="#br0" timeOffset="-209319.95">18891 906 2538 0,'0'0'851'0,"0"0"-479"16,0 0-37 0,0 0-335-16,0 0 0 0,0 0 0 15,0 0-63 1,-46 14-317-16,25-2-1111 0</inkml:trace>
  <inkml:trace contextRef="#ctx0" brushRef="#br0" timeOffset="-207545.2">19449 1335 1446 0,'0'0'894'0,"0"0"-512"0,0 0 144 16,0 0-250-1,0 0-98-15,0 0-35 0,0 0-56 16,64-38 18-16,-64 78-46 16,0 12-59-16,-2 11 0 15,-3 1 0-15,5-6 0 16,0-10 0-16,0-14 0 16,7-14 0-16,11-14 0 15,2-6 0-15,7-12 0 0,2-20 0 16,2-12 0-1,2-6 0-15,-1-5 0 0,-3 7 0 16,-6 8 0 0,-7 12 0-16,-5 14 0 0,-3 13 0 15,-4 1 0 1,2 25 0-16,1 15 0 0,5 8 0 16,1 2 0-16,0-1 0 15,3-9 0-15,-1-12 0 16,7-12 0-16,5-14 0 15,6-2 0-15,7-12 0 16,3-18 0-16,4-8 0 16,0-4 0-16,-3-3 0 15,-6 5 0-15,-9 8 0 0,-9 14 0 16,-11 13 0-16,-9 5 0 16,0 15 0-16,0 24 0 15,0 7 0 1,0 2 0-16,0 0 0 0,7-8 0 15,12-10 0-15,8-14 0 16,7-10 0-16,5-6 0 0,2-10 0 16,1-16 0-1,-2-8 0-15,-1-4 0 0,-6 0 0 16,-4 4 0 0,-7 8 0-16,-8 9 0 15,-8 16 0-15,-4 1 0 16,-2 20 0-16,7 18 0 0,2 8 0 15,8 2 0-15,6 0 0 16,6-6 0 0,4-12 0-16,3-14 0 15,-1-16 0-15,-1 0 0 16,-3-28-9-16,-6-10 9 16,-7-8-12-16,-12-6 10 0,-6-6 4 15,-2-4-1-15,-27-2-1 16,-13 5 0-16,-5 13 2 15,-5 22-2-15,6 18-8 16,11 6-1-16,12 32 17 16,19 6-19-16,4 5 8 15,31-7-66-15,25-10-1 16,19-16-113-16,14-10-32 16,11-9-41-16,1-25-108 15,-7-12 54-15,-12-12 36 16,-10-12 121-16,-12-24 134 0,-10-33 19 15,-16 7 149 1,-12 12 65-16,-15 24 75 0,-7 37 161 16,0 19-94-1,-17 20-99-15,-10 34-107 0,-11 71-104 16,-5 47-3-16,10 20-43 16,12-5 0-16,19-41 0 15,2-42 0-15,12-23 0 16,13-17 0-16,8-4 0 15,7-8 0-15,8-12 0 16,6-12 0-16,0-20-11 0,-3-20 8 16,0-12 2-1,-6-7 1-15,-7 5 15 0,-9 8-15 16,-11 12 0-16,-10 20 0 16,-5 14 0-16,-3 2 0 15,0 32 0-15,0 12 0 16,0 8 0-16,0 3 0 15,20-7 0-15,11-9 0 0,9-12 0 16,0-13 0 0,0-14 0-16,-6-2 0 0,-10-14 0 15,-6-16 0 1,-12-6 0-16,-6-8 0 0,-4-5 0 16,-27 1 0-1,-9 6 0-15,-9 6 0 0,-3 10 0 16,2 8 0-1,0 6 0-15,-10-4-18 0,11 2-509 16,9 0-743-16</inkml:trace>
  <inkml:trace contextRef="#ctx0" brushRef="#br0" timeOffset="-207378.53">21207 906 2691 0,'0'0'971'15,"0"0"-656"-15,0 0-196 16,166-8-119-16,-28 8 0 16,19 0 0-16,-13-6 0 15,-41 0-246-15,-30-2-2130 0</inkml:trace>
  <inkml:trace contextRef="#ctx0" brushRef="#br0" timeOffset="-206037.94">23283 760 2585 0,'0'0'724'15,"0"0"-364"-15,0 0-48 16,0 0-197-16,0 0-115 15,0 0 0-15,0 0 0 16,-58 8 0-16,49 2 0 16,7-4 0-16,2-2 0 15,0-4 0-15,0 0 0 16,0 0 0-16,0-17 0 16,0-2 0-16,0-3 0 15,-2 2 0-15,-14 4 0 16,-7 10 0-16,-8 6 0 0,-11 20 0 15,-10 30 0 1,-10 32 0-16,7 4 0 0,8 11 0 16,18 1 0-16,27-16 0 15,2 4 0-15,37-12-14 16,26-16-43-16,15-17 33 16,11-22-18-16,3-15 14 0,-1-4 11 15,-7-26 17 1,-8-12 6-16,-11-12 8 0,-11-4 28 15,-15-2 39 1,-9 8-42-16,-15 12-39 0,-10 14 0 16,-5 18 0-1,-5 4 0-15,-19 20 0 0,-3 18 0 16,2 10 0-16,7 4 0 16,14-2 0-1,4-8 0-15,14-8 0 0,19-13 0 16,5-15 0-16,1-6 0 15,2-9 0-15,-7-18 0 0,-5-12 0 16,-12-7 0 0,-5-6 0-16,-12-6 0 15,0 2 0-15,-8 2 0 16,-16 11 0-16,-5 17 0 0,-7 16 0 16,0 10 0-16,3 10 0 15,8 21 0-15,10 3 0 16,15 2 0-1,2-4 0-15,34-4 0 0,20-8 0 0,13-10 0 16,9-8 0 0,2-2 0-16,-2-4-47 0,-11-14 22 15,-11-6 25 1,-14-4 0-16,-11 0 7 16,-11-2-7-16,-9 4 0 15,-11 2 12-15,0 3-12 0,-6 5 18 0,-17 5 17 16,-8 2-35-1,-2 9 0 1,-3 0 0-16,3 13 0 0,4 14 0 16,8 11 0-1,8 5 0-15,13 1 0 0,0 0 0 0,36-4 0 32,18-4-15-32,17-10-53 0,13-8 2 0,8-14-102 31,4-4 12-31,-7-14 56 0,-6-20 25 0,-12-14 37 15,-9-12 4 1,-2-27 25-16,-11-1 7 0,-9-6 3 0,-8 0-1 31,-22 18 84-31,-5 3 63 16,-5 17 39-16,0 20-43 16,-15 18-38-16,-2 16-40 15,2 4-65-15,-3 36 0 16,1 16 0-16,-6 17 0 15,3 13 0-15,0 20 0 0,2 22 0 16,-2 19 0 0,7-13 0-16,4-26 0 15,4-29 0-15,5-21 0 0,0 8 0 16,0 6 0-16,0-2 0 0,0-15 0 16,0-17 0-1,-4-17 0-15,-16-16-77 0,-25-15-193 16,3-20-384-1,-1-7-363-15</inkml:trace>
  <inkml:trace contextRef="#ctx0" brushRef="#br0" timeOffset="-205659.56">24637 1391 719 0,'0'0'1279'0,"0"0"-909"15,150-86 196-15,-70 44-271 16,11-10-103-16,2-6-93 15,1-14-33-15,-7-11-6 16,-11-7-45-16,-18-4-15 0,-20 10 21 16,-23 13-12-1,-15 17 75-15,0 20-1 0,-17 14-34 16,-10 14-4 0,2 6-33-16,1 0-11 0,0 22 19 0,3 14-2 31,1 10 28-31,5 11-19 0,3 11-7 0,6 10-20 31,4 6 0-31,2 6 0 16,0 5 0-16,10 1 0 0,9 0 0 15,1-4 0-15,-1-5 0 0,0-9 0 16,-6-14 0 0,-4-10 0-16,-4-14 0 0,-5-12 0 15,0-10-21 1,-12-9-111-16,-30-9-224 15,2-14-300-15,-3-9-412 0</inkml:trace>
  <inkml:trace contextRef="#ctx0" brushRef="#br0" timeOffset="-205532.78">25014 1420 2221 0,'0'0'758'0,"0"0"-392"0,0 0-31 31,156-87-148-31,-71 59-143 0,6-4-43 0,32-30-1 32,-26 6-297-32,-14-3-605 0</inkml:trace>
  <inkml:trace contextRef="#ctx0" brushRef="#br0" timeOffset="-205278.54">25687 309 2136 0,'0'0'749'16,"0"0"-388"-16,0 0 104 16,0 0-263-16,133 56-92 15,-65-2-37-15,16 30-73 0,7 30 0 16,-8 31 0-16,-19 11 0 16,-35-1 0-16,-29-13 0 15,-26-20 0-15,-23-21 0 16,-7-25 0-16,-2-22 0 15,-6-10 0-15,-19 0 0 16,-46 2-71-16,13-6-473 16,24-16-1249-16</inkml:trace>
  <inkml:trace contextRef="#ctx0" brushRef="#br0" timeOffset="-205121.79">26427 1485 1478 0,'0'0'1350'16,"0"0"-1346"-16,0 0-4 15,0 0-1081-15</inkml:trace>
  <inkml:trace contextRef="#ctx0" brushRef="#br0" timeOffset="-204611.17">17940 2095 1991 0,'0'0'480'16,"0"0"-245"-16,0 0 228 0,0 0-280 15,0 0-74 1,0 0-31-16,0 0 24 0,26-6 0 0,42 6-16 16,78-2-1-1,120 2-26-15,99 0-34 0,87 0 38 16,63 0-43 0,13 0-5-16,22 0-15 15,-4 0 0-15,-51-6 0 0,-71-8 0 16,-98-6 0-16,-104 0 0 15,-89-2 0-15,-68 4 0 16,-36 0 0 0,-18 0 0-16,-11-1 0 15,-3 4 0-15,-72 15-96 16,3 0-482-16,-3 6-1015 0</inkml:trace>
  <inkml:trace contextRef="#ctx0" brushRef="#br0" timeOffset="-204278.39">18820 2332 2105 0,'0'0'778'15,"0"0"-684"-15,201 22 182 16,24 6 31-16,64 4-145 16,52-2-33-16,24-8-44 0,5-12-49 15,16-8 21-15,-12-2-57 16,-31-4-18-16,-50-12-32 16,-67-2-29-16,-74 2 35 15,-67 6 13-15,-43 2 31 16,-29 2 39-16,-6 2 63 15,-2 2-8-15,-3 2-40 16,-2 0-54-16,0 0 0 16,0 4-210-16,0 0-803 0</inkml:trace>
  <inkml:trace contextRef="#ctx0" brushRef="#br0" timeOffset="-204108.88">22915 2462 3045 0,'0'0'655'0,"0"0"-584"0,0 0-71 16,0 0-314-16,0 0-1227 0</inkml:trace>
  <inkml:trace contextRef="#ctx0" brushRef="#br0" timeOffset="-203310.53">9112 2448 1677 0,'0'0'647'16,"0"0"-363"-16,0 0 229 0,0 0-154 16,0 0-161-1,0 0-46-15,0 0-13 0,-24-6-80 16,95-20 9-16,76-22-68 15,105-18 0-15,73-8 0 16,49-3 0-16,12 7 0 16,-34 12 0-16,-34 4 0 15,-61 10 0-15,-82 10-20 16,-78 10-137-16,-59 10-49 16,-36 3 50-16,-4 6 92 15,-74 5 1-15,0 0-255 16,-11 1-441-16</inkml:trace>
  <inkml:trace contextRef="#ctx0" brushRef="#br0" timeOffset="-203010.14">9466 2657 1145 0,'0'0'1599'0,"0"0"-1354"15,0 0 101-15,0 0-82 16,0 0-137-16,0 0-8 16,241-75-29-16,-29 23 24 0,51-8-67 15,29-4-47 1,11 0 0-16,-18 4 0 0,-7 8 0 16,-28 6 0-16,-43 11 0 15,-62 13 0-15,-58 8 0 16,-45 6 0-1,-27 2 0-15,-3 4-18 0,-5 0 9 16,3 0-102 0,0 2-378-16,1-2-680 0</inkml:trace>
  <inkml:trace contextRef="#ctx0" brushRef="#br0" timeOffset="-202851.78">12865 2198 2875 0,'0'0'911'16,"0"0"-732"-16,0 0-48 15,0 0-131-15,0 0 0 0,0 0-308 16,0 0-1109-16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7-19T06:13:42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18307 10824 1833 0,'0'0'625'16,"0"0"-443"-16,0 0 172 15,0 0 131-15,116-54-337 16,-49 54-28-16,3 0 9 16,-6 0-70-16,-4 0 20 0,-7 4-79 15,-1-4 18-15,1 0 13 16,25 0-31-16,47-20-11 15,60-8-1 1,31 2-120-16,16 8-120 0,-10 18-249 0,-28 0-151 16,-47 8-4-16,-35 6-386 15</inkml:trace>
  <inkml:trace contextRef="#ctx0" brushRef="#br0" timeOffset="1345.75">30011 9988 1914 0,'0'0'619'16,"0"0"-281"-16,0 0-96 16,139-4-146-16,-56 4-72 15,12 0 47-15,21 0-43 16,26 0 20-16,26 0 43 15,9 0-2-15,-5-8 17 16,-16 2-43-16,-42 2-34 16,-27 4 41-16,-32 0-43 0,-19 0 0 15,-4 0 18 1,-8 0-25-16,-6 0 32 0,-10 0-32 0,-5 0-19 16,-1 0 31-1,-2 0-32-15,0 0-7 16,0 0 6-16,0 4-71 0,-5 4-62 31,-14 0-333-31,-6-2-432 0</inkml:trace>
  <inkml:trace contextRef="#ctx0" brushRef="#br0" timeOffset="2342.81">22367 11292 1702 0,'0'0'681'0,"0"0"-380"0,0 0-37 15,0 0-116-15,0 0-43 16,0 0 9-16,0 0 16 16,45 0-24-16,-36 1-29 15,1-1 38-15,6 3-56 0,9 1-22 16,13-3 26-16,20 1-43 15,40 2-5 1,49 0-15-16,55 4 13 16,28 5-5-16,-9-3-8 15,-30-2 0-15,-62-4 0 0,-42-4 0 0,-35 0-1 16,-23 0-5 0,-8 0-37-16,-5 0 32 15,-7-3-7-15,-9 2-69 16,0 1-123-16,0 0-340 15,0 0-571-15</inkml:trace>
  <inkml:trace contextRef="#ctx0" brushRef="#br0" timeOffset="2802.96">24960 11364 1573 0,'0'0'707'0,"0"0"-227"16,0 0-136-16,0 0-139 16,0 0-37-16,0 0 12 15,0 0-66-15,134-4-24 0,-44 2-39 16,37-1-44-16,41-1 34 16,19-4-41-16,-2-3 0 15,-23-2-1-15,-49-1 10 16,-33 2-11-16,-28 2 2 15,-19 2 0-15,-4-2 3 16,-10 5-3-16,0-4 0 16,-13 7 17-16,-6 0-17 15,0 2-1-15,0 0-71 0,4 0-139 16,1 2-259 0,7 4-547-16</inkml:trace>
  <inkml:trace contextRef="#ctx0" brushRef="#br0" timeOffset="3361.7">29127 11346 1534 0,'0'0'519'0,"0"0"-191"15,0 0 20 1,0 0-94-16,0 0 39 0,0 0 8 16,0 0-134-16,102 9-82 15,-44-6 2-15,16-3-63 0,29 0-4 16,26 0-5 0,25 0-14-16,-15-11 20 0,-29 3-21 15,-41 2-5 1,-32 2-4-16,-2 0 9 0,-9 2-1 0,-6-2-15 31,-16 4-50-31,-14 0-96 16,-22 0-405-16,-3 0-672 0</inkml:trace>
  <inkml:trace contextRef="#ctx0" brushRef="#br0" timeOffset="4170.42">21041 12439 485 0,'0'0'1475'0,"0"0"-871"0,0 0-114 16,0 0-186-16,0 0-144 16,0 0-14-16,0 0-40 0,-11-33-17 15,36 31-22-15,15 1-40 16,16-2 41-1,35 1-68-15,36-6 1 16,38-4 18-16,13-2-19 16,-11-4 0-16,-39 2-1 15,-44 4-77-15,-31 2 24 0,-19 2-105 0,-8 0-58 16,-9 0 29 0,-17 2-24-1,-25 0-295-15,-16 4-247 0</inkml:trace>
  <inkml:trace contextRef="#ctx0" brushRef="#br0" timeOffset="4483.38">21110 12480 960 0,'0'0'1198'15,"0"0"-684"-15,0 0-214 16,0 0-26-16,0 0-198 15,0 0-9-15,0 0 83 0,25 14-51 16,28-11 0 0,16-3-48-16,37 0-39 0,42-4 36 15,49-9-48-15,12-3 0 16,-35 2-1-16,-48 4 10 16,-54 2-3-16,-23 0-6 15,-2-2 0-15,-7-1-11 16,-7 2 11-16,-17 3 0 15,-9 2 0-15,-3 2-22 16,12 2-112-16,-1 0-239 16,6 0-555-16</inkml:trace>
  <inkml:trace contextRef="#ctx0" brushRef="#br0" timeOffset="4658.63">23370 12522 2455 0,'0'0'675'16,"0"0"-416"-16,0 0-23 0,0 0-163 15,0 0-73-15,0 0-172 16,0 0-477-16,133 47-1168 0</inkml:trace>
  <inkml:trace contextRef="#ctx0" brushRef="#br0" timeOffset="5182.42">25952 12611 1385 0,'0'0'591'0,"0"0"-214"0,0 0 137 0,0 0-278 16,0 0-12-16,0 0 0 16,0 0-62-1,-24 4-22-15,59-2-32 0,21 0-48 16,35-2-11-1,41 0-49-15,26 0 5 0,-9-8-14 16,-31-6 9 0,-42 2-11-16,-31 2-14 15,-5 1-26-15,-7 2 15 16,-11 3-54-16,-19 2-42 0,-28 2-161 16,-19 2-449-16,-10 8-314 0</inkml:trace>
  <inkml:trace contextRef="#ctx0" brushRef="#br0" timeOffset="5376.21">25787 12869 1982 0,'0'0'761'0,"0"0"-427"31,0 0 20-31,145-28-186 0,-81 19-53 0,1-2-77 31,-3 5-38-31,-4 2 0 0,7 4-184 0,-13 0-342 32,-17 0-518-32</inkml:trace>
  <inkml:trace contextRef="#ctx0" brushRef="#br0" timeOffset="6045.5">21115 13690 1395 0,'0'0'557'0,"0"0"-74"16,0 0 0-16,0 0-196 0,0 0-19 15,0 0-13-15,0 0-79 16,90-3-35-16,-31 0-90 0,15-4-51 16,15 2 0-1,9-3 0-15,0 2-38 0,-9-5-136 16,-16 4-195 0,-28-1-264-16,-22 2-141 0,-23 2-103 0</inkml:trace>
  <inkml:trace contextRef="#ctx0" brushRef="#br0" timeOffset="6236.05">21135 13894 778 0,'0'0'1374'0,"0"0"-711"16,0 0-356-16,0 0-2 0,0 0-71 15,141-2-93 1,-60-10-33-16,6-4-82 15,-2 0-26-15,34-8-51 16,-24 2-314-16,-12 2-758 0</inkml:trace>
  <inkml:trace contextRef="#ctx0" brushRef="#br0" timeOffset="6380.64">22541 13864 2734 0,'0'0'846'0,"0"0"-698"16,0 0-148-16,0 0-168 15,0 0-1191-15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7-19T06:19:32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9776 6892 757 0,'0'0'224'0,"0"0"-60"16,0 0 62-16,0 0-83 15,0 0-65-15,0 0-12 16,-31-49-36-16,28 44 7 16,1 1-34-16,-2-2 4 15,-5 2-14 1,-17 2-37-16,1 2-186 0,-2 0-256 0</inkml:trace>
  <inkml:trace contextRef="#ctx0" brushRef="#br0" timeOffset="1423.49">9464 6591 818 0,'0'0'832'0,"0"0"-457"0,0 0-18 16,0 0-82-16,0 0-75 16,0 0-129-16,0 0-9 15,-15-12 12-15,15 12-36 16,0 0 14-16,0 0-32 0,0 10-7 16,15 4 56-1,5 2-48-15,7 4-19 16,2-2 23-16,2 0-25 0,3-4 17 15,-1-1-17-15,3-8 0 16,-3-3 3-16,0-2 6 16,1 0-3-16,-3-6 7 15,0-10-4-15,0-2 18 16,-4 2-27-16,-2 4 2 16,-7 6-8-16,-1 4 6 15,-1 2-23-15,4 2 22 16,2 14 2-16,5 2 13 15,2 4-14-15,0 0-6 16,2-4 5-16,-2-2 1 0,0-3 0 16,-2-8 9-1,2-3-8-15,3-2 15 0,-1 0-16 16,2-7 0-16,3-10 6 16,-5-2-6-16,0-2 0 0,-2 2-2 15,-4 2 13 1,-4 7-13-16,2 4 2 15,-3 6-7-15,2 0-4 0,5 0 11 16,6 0 0 0,6 6-4-16,5 0 16 0,5-6-5 15,0 0-7-15,0 0 0 16,-3-8 15 0,2-8-15-16,-4-6 0 15,-1 0-2-15,-4 0 14 16,-5 4 0-16,-5 2-12 15,-7 6-9-15,-7 6-3 16,1 4 12-16,-3 0 0 0,6 0-12 16,2 0 24-16,8 2-1 0,6 4-11 15,0-2 0 1,3-2 16-16,-1-2-15 0,1 0 0 16,-5 0 1-1,2 0 17-15,0 0-1 16,1-6-18-16,-1 0 0 0,1 0-4 15,-1 2 4 1,1-2 0-16,-2 4-1 0,-1 0 15 16,-4 2-5-1,-5 0-9-15,1 0 0 0,-3 2-9 16,1 10 9-16,-2 4 0 16,4 2-6-1,2 0 18-15,4 2 4 16,7-4-16-16,3-4 0 0,3-6 15 15,3-4-15-15,1-2 23 16,4 0-5-16,-1-16-3 16,0-2 22-16,1-2-37 15,-4 0 2-15,-3 2 1 16,-7 4-3-16,-7 4 0 16,-4 6 0-16,-7 4 11 15,0 0-7-15,2 2-4 0,3 14 0 16,4 2 3-1,4 2 3-15,5 0-6 0,4 0 0 16,1-4 11 0,1-2-8-16,1-4-3 0,4-2 0 0,0-2 6 15,2-2-5 1,5-4 5-16,-1 0-6 0,1 0 2 16,0 0 5-1,-5 0-7-15,-4-2 0 0,-3-4-1 16,-3 2 7-1,-3 0-6-15,-1 2 0 16,3 2 6-16,1 0 3 16,3 0-9-16,3 0-2 0,-5 0-10 15,-2 6 23 1,-7 0-12-16,-4 2 1 0,-6-4 0 0,-5 2-3 16,-5-4 3-1,1 2 0-15,-1-4-4 16,0 0 14-16,3 0-8 15,4 0-2-15,4 0 1 16,7 0-26-16,8-8 8 0,7-4-113 16,8 0-93-1,23-4-372-15,-9 2-137 0,-13 4-448 0</inkml:trace>
  <inkml:trace contextRef="#ctx0" brushRef="#br0" timeOffset="1547.77">14606 6647 1205 0,'0'0'649'0,"0"0"-304"0,0 0-13 31,0 0-30-31,0 0-155 0,0 0-147 0,0 0-184 16,25 16-1626-1</inkml:trace>
  <inkml:trace contextRef="#ctx0" brushRef="#br0" timeOffset="6814.36">17187 6862 1154 0,'0'0'315'0,"0"0"-151"15,0 0-62-15,0 0 19 16,0 0 5-16,0 0 58 16,42 0-14-16,-26 0-62 0,-1 0 65 15,3 0-33 1,7 0-25-16,4 0-14 0,13 0-54 0,14-2-7 31,17-2-33-31,14-6 7 0,13 0-4 16,5-2-10-1,-5-1-3-15,-6 2-7 0,-14 0-8 16,-17 1-7 0,-17 5-14-16,-19 1-45 0,-11-1 47 15,-14 5-49-15,-2 0-75 16,-16 0-70-16,-13 0-344 0,-4 5-409 0</inkml:trace>
  <inkml:trace contextRef="#ctx0" brushRef="#br0" timeOffset="7055.1">17220 6968 1385 0,'0'0'393'0,"0"0"-105"16,0 0-93-16,0 0-43 15,160-26-34-15,-86 14-47 16,8-2-34-16,5-2 1 15,7 0-37-15,4-3 19 16,3 1-20-16,-6-1-23 16,-8 1 23-16,-16 4-152 15,-21 3-68-15,-37 8-70 0,-13 3-19 16,-5 0-173-16</inkml:trace>
  <inkml:trace contextRef="#ctx0" brushRef="#br0" timeOffset="8385.9">3232 7977 1582 0,'0'0'320'0,"0"0"-111"16,0 0 100-16,0 0-172 15,0 0-72-15,0 0 11 16,0 0 8-16,45-95 47 16,-40 91-57-16,-5 0-22 15,2 4 59-15,-2 0-65 16,0 0-11-16,0-2-13 0,0 2-7 16,2 0 23-16,0-2-37 15,3 0-1-15,1 1 50 16,5-2-42-1,7 2 4-15,11-4-11 0,18-1 20 16,33-4-3 0,40-8-18-16,36-6 0 0,-6 0-6 15,-28 2 6-15,-41 8 0 16,-35 4-32-16,-4 0-107 16,-3 4 69-16,-12 0-25 15,-17 6-6-15,-10 0 23 16,0 0-68-16,-24 0-137 0,-7 10-224 15,-3-2-210-15</inkml:trace>
  <inkml:trace contextRef="#ctx0" brushRef="#br0" timeOffset="8759.76">3432 7950 1058 0,'0'0'249'15,"0"0"-4"-15,0 0 6 0,0 0-67 16,0 0-5 0,0 0-13-16,0 0-36 15,-6 0-17-15,6 0-58 0,0 0-8 16,2 0-33-1,31-3-12-15,37-9 74 0,51-13-39 16,50-15-1 0,24-10 14-16,-10 4-21 15,-48 8 38-15,-57 18-18 0,-35 10-48 16,-23 4 24 0,-9 2-25-16,-4 2 0 0,-2 0 72 15,-7 2 16-15,0 0-14 16,0 0-74-16,0 0-23 15,0 0-38-15,4 12-150 16,3 6-75-16,4-8-369 0</inkml:trace>
  <inkml:trace contextRef="#ctx0" brushRef="#br0" timeOffset="10022.11">7377 7708 1393 0,'0'0'594'0,"0"0"-257"15,0 0 13 1,0 0-74-16,0 0-175 0,0 0-89 16,0 0 9-1,-5-2-15-15,10 18-6 0,15 4 18 0,9 2-16 16,12-2 32 0,13-4-33-16,11-8-1 0,11-4 26 15,6-4-26 1,5 0 1-16,4-4 7 0,1-8 1 0,3 0-3 31,-1 0-6-31,-3-4 0 0,-6 0-7 16,-9-2 8-1,-11 0-1-15,-12 4 0 16,-10 6 11-16,-6 8 11 16,-3 0-22-16,-1 12 0 15,2 16 11-15,11 6-11 16,4 0 0-16,13 0 0 15,9-8 17-15,5-9-17 16,4-16 0-16,-2-1 0 16,0-10 1-16,-6-18 0 0,-8-2-1 15,-10-2 0-15,-5 4 7 16,-11 2-4-16,-5 8-3 16,-7 6 0-16,-3 10-6 15,1 2 6-15,2 0 0 16,6 20-1-16,7 6 2 15,9 2 10-15,6-2-11 16,3-2 0-16,3-6 9 16,1-8-3-16,-2-6-6 0,0-4 0 15,3 0 13-15,-1 0 13 16,7-16-21-16,7-4-4 16,2-4 23-16,2-2-23 15,-3 0-1-15,-11 0 0 16,-10 6 8-16,-16 4-2 15,-11 8-6-15,-7 6 0 16,-2 2 29-16,0 0-28 16,5 4 13-16,6 12-14 15,5 0 12-15,4 2 0 0,5-4-12 16,-1-2 0-16,5-4 13 16,-3-8-12-16,4 0 11 15,-6 0-12 1,-2-10 1-16,-6-4 10 0,-10-2-11 15,-7 2-17 1,-11 0-35-16,-8 2-132 0,-4 2-351 16,-11 0-610-16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7-19T06:33:00.9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8755 8151 1068 0,'0'0'619'0,"0"0"-130"15,0 0 7-15,0 0-42 16,0 0-213-16,0 0 65 16,36 2-96-16,-29-8-69 0,0-4-69 15,2-2-72 1,-3-2 0-16,1-4 0 16,-4-4 0-16,-1-8 0 15,-2-8 0-15,0-8-74 16,-14-7-37-16,-28-2-150 15,2 10-212-15,-3 17-384 0</inkml:trace>
  <inkml:trace contextRef="#ctx0" brushRef="#br0" timeOffset="1492.37">16489 9595 1126 0,'0'0'721'0,"0"0"-403"15,0 0-125-15,0 0-82 16,0 0-37-16,0 0 39 16,0 0-25-16,-40 130-13 15,27-98 7-15,4-4-34 16,2-3-9-16,3-10 4 15,4-4-9-15,0-5 32 16,0-6-33-16,2 0 18 16,14 0 42-16,4 0-33 15,9 0-11-15,4 0-13 0,8 4-34 16,3 1 32-16,3 5-34 16,-3 7 0-1,-4 3-1-15,-5 4 1 0,-8 6-1 16,-6 4-5-1,-15 4 6-15,-6 0-23 0,0 2 23 16,-13-4 0-16,-14-6 5 16,-8-4-5-16,-8-5 12 0,-3-10 33 15,-4-4-7 1,2-7 62-16,7 0-64 16,6 0-27-16,10-12-9 15,8-9-12-15,14-26-136 0,3 4-201 16,0-3-613-16</inkml:trace>
  <inkml:trace contextRef="#ctx0" brushRef="#br0" timeOffset="1717.35">16586 9633 1817 0,'0'0'841'15,"0"0"-601"-15,127-40 34 16,-52 22-89-16,5 2-135 16,-2 1-19-16,-6 2-31 15,-12 5-21-15,-16 2-7 0,-13 6-189 16,-12 6-333-16,-13 10-197 0</inkml:trace>
  <inkml:trace contextRef="#ctx0" brushRef="#br0" timeOffset="1977.04">17690 9814 1750 0,'0'0'794'0,"0"0"-297"15,0 0-191-15,0 0-106 16,0 0-55-16,0 0-110 15,0 0-7-15,-119 72 38 16,53-24-36-16,-5 4 8 16,2 0-38-16,7-2-2 0,8-6-17 15,12-9-80-15,9-13-159 16,8-15-70-16,7-13-276 16,9-22-150-16,3-6-611 0</inkml:trace>
  <inkml:trace contextRef="#ctx0" brushRef="#br0" timeOffset="2141.35">17180 9829 1320 0,'0'0'811'16,"0"0"-217"0,0 0-223-16,0 0-106 0,0 0-102 15,0 0-5 1,0 0-29-16,134 29-78 16,-105 5 7-16,2 8-58 0,-4 2 0 15,0 4-21 1,-3-2-37-16,0-1-91 0,1-8-76 15,18-5-104 1,-6-7-281-16,-1-15-231 0</inkml:trace>
  <inkml:trace contextRef="#ctx0" brushRef="#br0" timeOffset="2817.42">18298 9735 1617 0,'0'0'711'0,"0"0"-196"31,0 0-213-31,0 0-94 0,0 0-118 0,0 0 15 16,0 0-22 0,-8-102-44-16,-19 98-6 15,-9 4-33 1,-3 0 0-16,-6 2 0 0,3 14 1 0,1 4-1 15,10 2 0-15,7 4 0 16,8 1-20 0,9-2 21-16,7 1-1 15,0 0 0-15,5-2 6 16,15 2 25-16,4-3-31 16,7 1 0-16,5 0 9 15,0-2-3-15,-1 2-6 16,1 0 0-16,-3 0 2 15,-4 2 1-15,-4 2-3 0,-7-2-11 16,-7 2-7 0,-7-3 18-16,-4-2 0 0,0-2 0 15,-4-3 1-15,-16-3 7 16,-9-1-8-16,-5-1 0 16,-3-5-6-16,-3-6 7 15,-1-2-1-15,1 0 11 16,7-16-10-16,6-9 28 15,10-4-29-15,7-7 0 16,10-3 21-16,0-1-12 16,14 0 10-16,15 0 1 0,4 2-19 15,7 2 29 1,2 4-30-16,3 4 0 0,-3 4 7 16,-1 3-6-1,-8 3-1-15,-7 2 6 0,-5 0-4 16,-11 0 8-16,0 1-10 15,-8-2-15-15,-2-3 8 16,0 2-22-16,0 0-62 16,-6 0-139-16,-2 6-276 15,6 2-506-15</inkml:trace>
  <inkml:trace contextRef="#ctx0" brushRef="#br0" timeOffset="2942.78">18955 9908 1465 0,'0'0'959'0,"0"0"-670"15,0 0-289-15,0 0-33 16,0 0-680-16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7-19T06:39:01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5225 8 1746 0,'0'0'350'0,"0"0"-167"16,0 0 66-1,0 0-49-15,0 0-76 0,0 0-27 16,81 0 63-16,-25 0-22 16,-4 0 35-16,-10 0-80 15,-11 0-40-15,-15 0 28 16,1 0-53-16,-1 0-17 0,4 0-11 15,0 0 22-15,5 0-25 16,-5 0 3 0,-11 0 0-16,-9 0-9 15,-14 0 9-15,-24 0-7 16,1 0-7-16,6 0 26 16,6 0-22-16,12 0 10 15,1 0-3-15,12 0 1 0,0 0 2 16,25 0 0-1,26 0-10-15,18 0 31 0,12 0 6 16,1 0-27 0,-6 0-59-16,-16 0 47 15,-20 0-15-15,-17 0 21 0,-21 0 6 16,-4 0-41-16,-46 0 41 16,-25 0 24-1,-5 0-18-15,5 0 26 0,23 0-32 16,23 0 0-16,16 0-8 15,11 2 19-15,0 24-20 16,5 8 9-16,15 0 0 16,7-16 4-16,6-12-4 0,3-6 8 15,2-14 40-15,2-22-38 16,0 4 56-16,-7 8-52 16,-6 10-13-16,-14 14-2 15,-13 0-13 1,-19 0-166-16,-18 0-560 0</inkml:trace>
  <inkml:trace contextRef="#ctx0" brushRef="#br0" timeOffset="1260.73">8061 3449 1393 0,'0'0'276'0,"0"0"-165"0,0 0 136 15,0 0-34-15,0 0-36 16,113-78 122-16,-91 71-33 16,-3 3-13-1,-9 0-24-15,-3-2-50 16,-5-6-32-16,0-6-68 16,4-8-64-16,0-14 14 0,0-12-28 15,3-30-1-15,-1-31 0 16,-2 1-12-1,-4 12 11-15,0 20-11 16,-2 34 0-16,0 8 12 16,0 6 1-16,0 17-1 0,0 9 16 15,0 6-16 1,0 0 0-16,0 0-12 0,0 3-25 0,0 11 30 16,0 10 7-16,-2 3 1 15,-2 9 19 1,0 1-20-16,-10 7-66 0,1-12-276 15,-3-14-725-15</inkml:trace>
  <inkml:trace contextRef="#ctx0" brushRef="#br0" timeOffset="2335.3">8119 44 1182 0,'0'0'392'16,"0"0"-118"-16,0 0 71 0,0 0-22 15,0 0-19 1,0 0-81-16,0 0 0 0,9-36-87 16,-9 36-28-1,0 0 15-15,0 0-38 16,0 0-14-16,0 0-20 0,0 0-51 16,0 0 0-1,4 0 16-15,7 20-2 0,3 66 31 16,3 55-24-1,-3 37 9-15,-6 0-3 0,-5-9-21 16,-3-19 33-16,0 3-30 16,0-1-8-16,-11 0 47 15,-1 7-48-15,-1 3 0 16,2-1 0-16,2-3 0 0,0-5 0 16,5-11 0-1,2-12 0-15,2-8 0 0,0-25 0 0,0-25 0 16,0-18 0-16,0-10 0 31,8 4 0-31,4 1 0 16,1-3 0-16,0-13 0 15,1-12 0-15,-8-13-3 0,-6-16-147 16,0-23-361-16,-4-5-946 0</inkml:trace>
  <inkml:trace contextRef="#ctx0" brushRef="#br0" timeOffset="3638.22">8221 2944 142 0,'0'0'1050'0,"0"0"-805"0,0 0-8 16,0 0-28-16,0 0-10 15,0 0-37 1,0 0 14-16,-76-9 64 0,69 9-22 15,5 0-27 1,2 0-2-16,0 0-52 0,0 0-14 0,12 0-33 16,16 0-48-1,24 4 77-15,35 10-49 0,48-1-10 16,62-5-1 0,28-7-25-16,15-1 13 15,3 0-22-15,-9-13-17 0,9-5 16 16,4-5-24-16,0 0 0 15,-6-2 0 1,-7 1 0-16,-5-2 0 0,-8 0 0 0,-7 0 0 31,-5 2 0-31,-5 0 0 16,-9 2 0-16,-1 6 0 16,-7 0 0-16,-2 6 0 0,-2 4 0 0,-5 2 0 31,5 0 0-31,-7 0 0 0,-3-2 0 0,-5-2 0 15,-3 0 0-15,-5-5 0 16,-6 2 0 0,-12-2 0-16,-10 0 0 0,-27 3 0 15,-23 2 0 1,-22 1 0-16,-8 1 0 16,-3 0 0-16,-1 0 0 0,0 0 0 15,-15 0 0 1,-10 4 0-16,-11-2 0 15,-5 2 0-15,-3 2 0 16,-4 0 0-16,0 0 0 16,0 0-58-16,0 0 10 15,0-2-55-15,0-4 2 0,-2-4-28 16,-13-6-57 0,-5-4 83-16,-7-2 28 0,-4-2 44 15,-5 0 30-15,3 0 2 16,-1 0 47-16,3 4 58 15,2 0 4-15,7 4 40 16,7 4-50-16,5 2-35 16,3 3 16-16,7 6-41 15,0 1-13-15,0 0-12 16,0 0-4-16,0 0 15 0,0 0-26 16,0 0 0-16,0 0-1 15,0 0 1-15,0 0 0 16,0 8-1-16,7 3 10 15,7 6 0-15,1 1-9 16,10 6 0-16,6 6 8 16,7 4-8-16,4 4 0 15,3 0-6-15,-2 0 13 16,-10-1 6-16,-14-4-13 16,-9-1-33-16,-10-1 2 15,-25-1-55-15,-75 10-67 0,3-8-317 16,-9-6-696-16</inkml:trace>
  <inkml:trace contextRef="#ctx0" brushRef="#br0" timeOffset="4851.42">7953 100 1315 0,'0'0'480'0,"0"0"-164"16,0 0-30-1,0 0-66-15,0 0-88 0,0 0-8 16,0 0 18-16,79-92-57 16,-66 92-31-16,1 0 44 15,-1 0-38-15,-5 0-19 16,2 0 13-16,-6 0-25 15,-2 0 26-15,-2 0 11 16,0 0-10-16,0 0 11 0,-4 0-67 16,-14 0-3-1,-5 30 3-15,-8 22 0 0,-7 20 12 16,-4 0-12 0,0-1-34-16,2-9 32 15,6-12-5-15,10-14-1 16,9-14 7-16,10-10 2 0,5-10 10 15,0-2 3-15,0-10-13 16,18-22 83-16,11-20-44 16,6-15-17-16,6-10 2 15,-1-6-13-15,-3 11 11 16,-8 22-23-16,-6 20 1 0,-12 22 35 16,-5 8 9-1,-6 0-23-15,2 0-22 0,6 0-6 16,7 0-3-1,5 26 8-15,9 16 1 0,7 10 3 16,1 4-3 0,3-3 0-16,1-3 2 0,1-9 4 15,-4-6-6-15,-2-7 0 16,-5-10-21-16,-5-4-21 0,-12-12-159 16,-5-2-351-1,-9 0-719-15</inkml:trace>
  <inkml:trace contextRef="#ctx0" brushRef="#br0" timeOffset="6217.55">6347 1480 753 0,'0'0'796'0,"0"0"-521"0,0 0 20 31,0 0-38-31,0 0-51 16,0 0-13-16,0 0 16 16,58-59-46-16,-53 51-10 15,-5 0-10-15,0 2-38 16,0 5-27-16,0-2 8 0,-7 3-58 16,-13 0-28-16,-7 0-18 15,-7 4-7-15,-3 10 15 16,3 4 9-16,3 4 2 15,7 1-3-15,6 0 2 16,7-1-3-16,2 3-4 16,5-1 14-16,-1 0 5 15,1 2-12-15,4 0 0 16,0 0 14-16,0 0-13 16,0 0 1-16,4-4 13 15,14-2-8-15,4-8 4 16,7-6 3-16,4-6-13 15,7 0 38-15,1-22-28 0,-1-7-4 16,-5-8-2 0,-1 1 7-16,-7 4-11 0,-3 0-1 15,-6 8-21-15,-5 4 20 16,-6 6-134-16,-7 12-140 16,-2 2-550-16,-14 0-759 0</inkml:trace>
  <inkml:trace contextRef="#ctx0" brushRef="#br0" timeOffset="7725.82">6428 1628 316 0,'0'0'914'0,"0"0"-616"0,0 0-30 15,0 0 13 1,0 0-52-16,0 0-14 0,0 0 8 15,2-18-18 1,-2 18-41-16,0 0 3 0,0 0-16 0,-12 2-102 31,-3 18-19-31,-5 10-28 0,2 10-2 0,0 9 3 16,5 2-1 0,9 0-4-16,4-8-2 15,2-4-16-15,24-13 19 16,10-12-5-16,9-12-14 15,8-2 19-15,5-28-12 0,0-12 12 16,-5-9-7 0,-6-1 8-16,-7-4 2 0,-13 2-2 15,-7 6 1-15,-9 2 64 16,-9 8-14-16,-2 4 22 0,0 4-11 31,-2 6-28-31,-11 6 16 0,-5 3-22 0,2 9-20 16,1 3-8-1,4 1-13-15,4 0 12 16,4 5-5-16,3 9-2 16,0 1 7-16,17-1 1 0,9 0 0 15,8-2 15 1,3-2-9-16,3 0 7 0,-4-4-13 0,-7 2-6 31,-7 0-6-31,-8 2 11 16,-7 4-19-16,-3 6 11 0,-2 2 9 15,0 6 8 1,0 0-8-16,3 0 0 0,4-5-1 16,4-5 1-1,8-9 0-15,6-4-1 0,6-5 4 0,7-7-11 32,-3-17-8-32,1-10 8 0,-5-4-5 0,-8-6 13 15,-11-4 0 1,-8 2-1-16,-6 2 13 0,0 12 9 0,-8 7 11 31,-8 14-10-31,-1 7 2 0,0 4-24 0,2 0-17 31,6 9 16-31,2 9 0 16,7 3-5-16,0 1 6 16,11-2 0-16,14-2 11 15,8-6-11-15,6-4-15 16,-4-4 9-16,-4-4 6 15,-7 0-5-15,-8 0 5 16,-7 2-1-16,-5 2-7 0,-4 2 16 16,2 6-8-16,-2 6 9 15,3 6 3-15,0 4 6 16,1 4-18-16,0 0 1 16,3-6 4-16,7-4-5 15,1-8-6-15,7-9 4 16,5-5-13-16,2-3 14 15,2-21 1-15,1-6 0 16,-3-8-12-16,-6-2 24 16,-2 0-12-16,-5 4 0 0,-8 8 0 15,-3 8 68-15,-3 8-2 16,-2 10-9-16,0 2-15 16,0 0-42-16,0 14-5 15,0 10-1-15,0 6 12 16,0 2 9-16,8 0-15 15,11-6-6-15,5-6 0 16,3-10-3-16,1-10 2 16,-1 0-4-16,-2-8-4 15,-7-16 6-15,-5-4 9 16,-9-6 0-16,-4-4 1 0,0-2 0 16,-15 2-1-1,-5 6 0-15,-3 7-12 16,4 10-2-16,5 7 14 0,3 5-16 15,9 3 16-15,2 0-17 16,0 0 16-16,0 0-8 16,11 4 8-16,11 4 0 15,7 1 2-15,9 0 0 16,2 0 27-16,3 3-26 16,-1 2 11-16,-5 4-13 15,0 4 1-15,-11 2-4 16,-6 0 3-16,-6 0-9 15,-7-4 7-15,-5-2 4 0,-2-8-8 16,0-6 6 0,0-4 0-16,0 0 33 0,0-6-24 15,0-18 3-15,0-12 33 16,8-12-36-16,15-9-9 16,15-17-71-16,-5 14-435 15,-2 14-1015-15</inkml:trace>
  <inkml:trace contextRef="#ctx0" brushRef="#br0" timeOffset="9180.17">10286 3254 1035 0,'0'0'731'15,"0"0"-388"-15,0 0 9 16,0 0-42-16,0 0-88 16,0 0-3-16,0 0 11 0,-4-84-66 15,15 70-13-15,1 2-76 16,5 2-34-1,3 0 22-15,5 6-44 0,1 2-8 16,1 2-11 0,-2 0 6-16,-3 10-8 0,-5 12 2 15,-3 4-55-15,-5 4 25 16,-5-2-32-16,-2-2 8 16,-2-6-1-16,0-8 16 15,0-6 33-15,0-6 6 16,0 0 0-16,0 0 42 0,6-6-11 15,0-13-14 1,1-4-17-16,6-5 13 16,0 0 2-16,3 4-15 0,0 6 0 15,-1 6-13 1,-3 8 11-16,-2 4-19 16,1 6-3-16,1 18 8 0,-1 10 1 15,3 2 15-15,-4 2-96 16,3-6-45-16,1-10-52 15,-1-8 10-15,3-11 48 16,-1-3 87-16,6-8 48 0,1-19 11 16,2-3 8-1,3-4 31-15,-2 0-20 0,-3 6 14 16,-5 6 22-16,-3 8-28 16,-7 10 46-16,-3 4-20 15,0 0-25 1,4 18 43-16,3 4-55 0,2 6-10 0,7 0-17 31,0-4-3-31,4-6 3 16,1-6-8-16,0-10 8 0,-3-2 11 15,-3 0-10-15,0-18 21 0,-6-4 29 16,-4-6-18 0,-7-4 42-16,-2-4-31 15,0-2-16-15,-18 2 14 16,-7 4-21-16,-4 12-4 15,-4 14-17-15,0 6-89 0,2 16-68 16,13 30-174 0,12-4-436-16,6-6-514 0</inkml:trace>
  <inkml:trace contextRef="#ctx0" brushRef="#br0" timeOffset="9303.82">11621 3166 1998 0,'0'0'716'32,"0"0"-535"-32,0 0-181 15,0 0-689-15</inkml:trace>
  <inkml:trace contextRef="#ctx0" brushRef="#br0" timeOffset="9754.35">11959 2984 1633 0,'0'0'978'15,"0"0"-523"-15,0 0-293 16,0 0-141-16,0 0 21 16,0 0-42-16,-26 106-23 0,26-72-49 15,5-6-91-15,12-8-10 16,6-8 19-16,-3-10 103 15,-1-2 51-15,-5-8 46 16,-3-16 83-16,-7-8 74 16,-4-6-22-16,0-4 21 15,0-2-16-15,0-1-66 16,0 8 2-16,0 2-40 16,0 9-14-16,0 6 34 15,14 4-102-15,-1 6 0 16,6 4 0-16,0 6 0 0,1 0 0 15,1 10 0-15,0 22 0 16,-2 12 0-16,-9 12 0 16,0 9 0-16,-8 5 0 0,-2 0 0 15,0 0-8 1,0-6-103-16,-2-7-111 0,-5-9-115 16,-2-12-240-16,0-14-35 15,3-14-320-15</inkml:trace>
  <inkml:trace contextRef="#ctx0" brushRef="#br0" timeOffset="9859.79">12167 3152 823 0,'0'0'1419'16,"0"0"-892"-16,0 0-314 16,0 0-122-16,151-64-91 15,-86 52-251-15,-7 2-675 0</inkml:trace>
  <inkml:trace contextRef="#ctx0" brushRef="#br0" timeOffset="10776.74">12820 2891 918 0,'0'0'1111'16,"0"0"-578"-1,0 0-148-15,0 0-36 0,0 0-156 16,0 0-72-16,-125-8-46 16,91 46-28-16,3 11 29 15,9 2-46-15,9 6-17 16,13-5-13-16,6-8-102 16,30-10-93-16,13-16-81 15,11-16-101-15,7-2-218 16,-2-26 27-16,-5-12-62 15,-9-6 35-15,-13-6 595 16,-9-6 366-16,-9-2 215 16,-7-3-193-16,-8 5 182 15,-3 12-46-15,-2 12-69 16,0 14-159-16,0 14-97 0,-4 4-65 16,-9 18-105-16,-6 22-28 15,-1 14 39-15,3 6-40 16,3 4 0-16,7-2 0 15,7-9 0-15,0-9 0 16,12-14 0-16,10-12-62 16,7-12 24-16,0-6-7 15,4-6 14-15,-2-20 17 16,3-6 14-16,-3-8-1 0,-2-2 2 16,-2 1 0-16,-5 8 60 15,-7 11-17-15,-5 12-8 16,-8 7 9-16,-2 3-42 15,0 10-3 1,0 19 0-16,0 7 0 16,0 2 0-16,0 0 0 0,0-4-24 15,2-8 4-15,5-10-35 16,-1-10 49-16,4-6-39 16,5 0 25-16,7-14 19 0,3-12 1 15,6-4 0 1,-2-4-9-16,-1 0 21 0,-3 3-8 15,-5 9-4 1,-9 8 0-16,-3 10 20 0,-6 4-20 16,-2 0 0-1,2 12 0-15,0 9 10 0,2 3-26 16,1-2 16-16,-1-6-72 16,3-4 16-16,0-8-1 15,4-4 42-15,7 0 5 16,1-8 20-16,10-10 34 0,1-2 1 15,3-1-2 1,2 6 46-16,-1 2-53 16,-1 5-8-16,-2 7-19 15,-2 1 8-15,-6 0-13 16,-9 14-4-16,-8 5-60 0,-6 6-3 0,-2-1-33 16,-23-2-13-1,-4-6-31-15,0-4-82 0,5-8 8 31,11-4-58-31,13-6-108 0,6-14-275 16,19-6-71-16</inkml:trace>
  <inkml:trace contextRef="#ctx0" brushRef="#br0" timeOffset="11678.81">14097 2664 1117 0,'0'0'1057'0,"0"0"-359"0,0 0-98 31,0 0-287-31,0 0-184 16,0 0-49-16,0 0-43 15,6 73-22-15,-4-11 17 16,3 4-32-16,-1-1-50 0,0-11-80 16,-1-13-119-1,0-12 16-15,-3-15 30 0,0-12 78 16,0-2 103-16,0-20-2 16,0-13 24-16,4-7 7 15,5-2 11 1,4 2 63-16,3 6 8 0,2 12 21 0,-3 8 13 15,5 8-60 1,2 6-25-16,3 0-38 16,4 0 12-16,2 12-3 15,0 0-9-15,-2-4-42 16,-4 0 4-16,-5-6-2 16,-9-2 31-16,-5 0 9 0,-3-4 0 0,-3-8 24 15,0-2-24 1,0 2 1-1,-9 2 19-15,-4 4-19 16,-1 6 23-16,1 0-24 16,-1 10 10-16,6 12-4 0,1 4-6 15,7 2 6-15,0-1 15 16,9-5-12-16,15-8 4 16,10-7-13-16,1-7 8 15,5 0-11-15,1-11 3 16,-4-10 0-16,-3-1 79 15,-3 2 22-15,-2 4 22 16,-4 2-38-16,-2 6-43 16,-2 6 21-16,-3 2-63 15,-3 0 0-15,-3 12 0 16,-3 10-9-16,-9 6 8 0,0 0-47 16,0 0-54-16,-14-2 8 15,-4-8-32 1,2-4 36-16,3-7 58 0,7-5 32 15,4-2 6-15,2 0-6 16,11-14 8-16,24-4-10 16,12-9 2-16,11-3-9 15,5-4 8-15,-3-2-34 16,-9 0 34-16,-16 2-8 0,-12 8 9 16,-17 6 88-1,-6 6 16-15,0 6-20 0,-15 4-18 16,-5 4-57-1,2 0 16-15,4 8-25 16,4 8-2-16,5 4 1 16,5 4 1-16,0 0-24 15,7 2 15-15,8-2-27 0,3 3 9 16,2-4-6 0,-2 1-30-16,0-2 19 15,-5 0-8-15,-4-1 17 0,-6-6 35 16,-3-2 0-16,0-3 1 0,-16-4 38 15,-5-3-39 1,0 2 21-16,2-5-21 16,15 0-183-16,4 0-601 0,0-12-1639 0</inkml:trace>
  <inkml:trace contextRef="#ctx0" brushRef="#br0" timeOffset="11806.73">15502 2881 2263 0,'0'0'801'0,"0"0"-661"0,0 0-140 32,0 0-776-32</inkml:trace>
  <inkml:trace contextRef="#ctx0" brushRef="#br0" timeOffset="13997.7">8853 363 1166 0,'0'0'527'15,"0"0"-213"1,0 0 1-16,0 0-55 0,0 0-106 16,0 0-18-1,0 0-21-15,8-76-45 0,-8 69 24 16,0 3-26-16,0 1-5 15,0 0 49 1,0 3-36-16,0 0-14 0,0 0 7 0,0 0-33 16,0 0 1-1,0 0-37-15,0 0 5 0,0 0-17 16,0 0 7 0,0 4-17-16,2 13 21 0,2 7 1 15,5 6 6 1,1 6-6-16,0 4 0 0,1 4 10 15,-1 2-10 1,0 4 1-16,1 0 26 0,3 1-26 0,-3 0 34 31,0-2-20-31,1-3-14 16,-2-4 36-16,1-2-28 0,1-2-1 16,1 0 19-1,1-3-18-15,1 1 27 0,1-3-33 16,1 0 9-16,-1-1 16 15,1-4-28-15,2 0 0 16,-4-2 11-16,1-2-10 16,-1 0 19-16,-1-4-20 15,1 2 6-15,1 0 13 16,-1 0-19-16,3 3 0 16,1-2 14-16,-2-1-13 15,3-2 19-15,0 1-20 16,2-3 0-16,1 0 9 15,-1 0-8-15,2-4 11 16,1 0 14-16,0 2-26 16,1-2 19-16,1 0-19 0,2 4 0 15,3-2 3-15,-1 0-3 16,4 0 0-16,1-2 2 16,1 0 8-16,4-2 5 15,-1 2-15-15,2 0 0 16,3-2 3-16,1 0-3 15,4 0 0-15,-2 0 0 16,2 2 0-16,-1-2 0 0,-1 1 0 16,2-2 0-1,-2 0 0-15,-3-1 0 16,-1-2 0-16,2-1 0 0,-7-3 0 16,3 0 0-1,-1 1 0-15,1 0 0 0,-2 2 0 16,3-1 0-16,1 2 0 15,-1 0 0-15,-1 0 0 16,2 0 0-16,1 0 0 16,1 2 0-16,2 0 0 15,-2 0 0-15,-1 0 0 0,-1 0 0 16,1 0 0 0,-3-2 0-16,0 2 0 15,3-2 0-15,-1 0 0 0,4-2 0 16,-2 0 0-1,1-2 0-15,0 0 0 0,0 0 0 16,-3 0 0 0,1 0 0-16,-3 0 0 0,1 0 0 0,1 0 0 31,1 2 0-31,-1-2 0 0,0 0 0 16,4-2 0-16,-4 2 0 15,1-2 0-15,-3 0 0 16,-1 0 0-16,1 0 0 15,-3 0 0-15,7-2 0 16,-2 0 0-16,3 0 0 16,1 0 0-16,2 0 0 15,0 0 0-15,0 0 0 16,1 0 0-16,-2-4 0 0,0-2 0 16,-5 0 0-16,1-2 0 15,-3 2 0-15,0-2 0 16,-1 2 0-16,1 0 0 15,1 2 0-15,-3 0 0 16,-5 0 0-16,-1 2 0 16,-3 0 0-16,-4 0 0 15,0 0 0-15,-3 0 0 16,3-4 0-16,1-2 0 16,7-2 0-16,2-6-77 15,23-6-256-15,-7 4-284 0,-6 2-389 16</inkml:trace>
  <inkml:trace contextRef="#ctx0" brushRef="#br0" timeOffset="14126.17">13791 1909 2163 0,'0'0'645'16,"0"0"-365"-16,0 0-99 15,0 0-181-15,0 0-675 0</inkml:trace>
  <inkml:trace contextRef="#ctx0" brushRef="#br0" timeOffset="16072">9819 1769 945 0,'0'0'537'16,"0"0"-310"-1,0 0-23-15,0 0-40 0,0 0 18 0,0 0 36 16,2-27-38-1,-2 25-16-15,0 2 29 0,0 0-54 16,0 0-7 0,-2 0-41-16,0 0-52 15,-1 0 13-15,-4 2-43 16,1 8 2-16,-1 4 4 0,-2 4-15 16,5-1 0-1,-1 1-1-15,5-6 5 0,0-2-11 0,0-2-2 16,0-6 7-1,7 0 2 1,2-2 6-16,0 0 0 0,0 0 15 0,0-7-4 31,-1-6 20-31,-1-7-22 0,-7-5-9 0,0 1 63 16,0-2-16 0,-11 6-2-16,-7 6 6 15,-4 6-38-15,0 8 3 16,-3 0-22-16,0 6-3 0,4 16-6 0,2 2 9 31,11 1 0-31,8-4-1 0,0-1-10 0,15-6 11 31,14-8-36-31,12-6 6 0,3 0 24 0,-2-10-26 16,-3-13 2 0,-10-4 24-16,-10 1 6 15,-13-4 18-15,-6 2-6 16,0 2 2-1,-8 4 38-15,-9 6-22 0,-6 6-19 16,-2 10-11-16,-2 0-8 16,-2 14 1-16,3 16 1 15,2 6-2-15,6 8 2 16,4 0 6-16,9-1 0 16,5-10-1-16,0-8-29 15,23-9 1-15,6-12-29 16,9-4 7-16,2-4 39 15,-2-20-8-15,-5-7 20 0,-8-5 3 16,-10-1-1 0,-11-2 34-16,-4 3-18 15,0 4 13-15,-6 8 34 0,-11 8-29 16,-6 10-13-16,-6 6-23 16,-2 4-14-16,-5 22 2 15,1 8 12-15,6 6 0 0,4 0-15 16,11-3 15-16,10-5-7 15,4-6-2 1,4-11-51-16,17-4 40 0,8-9-7 16,0-2-12-1,4-4 38-15,-2-16-6 0,-2-6 7 0,-6-2 0 16,-8-5 9 0,-9 1 9-1,-3 0-16-15,-3 6 7 16,-5 4 15-16,-14 8 10 0,-6 8-5 0,0 6-29 31,1 0 1-31,-1 20-13 0,8 10 12 0,6 4-18 16,8 0-36-1,3 6-163-15,18-9-404 0,5-13-527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7-19T06:41:40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19611 15159 825 0,'0'0'640'0,"0"0"-297"16,0 0-58-1,0 0-78-15,0 0-49 0,0 0 2 16,4-4-11-16,-4 4-5 16,0 0-39-1,0-1 0-15,0 1-5 16,0 0-26-16,0 0 27 0,0 0-63 0,0 0-14 15,0 0 33 1,0 0-36-16,0 0 3 0,0 0-12 16,0 0 1-1,5 11 25-15,1 1-38 0,4 2 6 16,-4-1 6 0,3-8-12-16,0-1 0 15,7-4 21-15,4 0-8 16,8-13 94-16,11-24-64 15,5-7-23-15,3-14 7 16,-3-6-27-16,-6-10-27 16,-13 16-182-16,-15 18-731 0</inkml:trace>
  <inkml:trace contextRef="#ctx0" brushRef="#br0" timeOffset="4476.39">17534 15968 363 0,'0'0'632'15,"0"0"-405"1,0 0-91-16,0 0-38 0,0 0 6 16,0 0 74-1,0 0-25-15,4-5 8 0,-4 5-7 16,0 0-35-16,0 0 18 15,0 0-26-15,0 0-20 16,0 0 25-16,0 0-60 16,0 0-19-16,0 0-3 15,0 13-5-15,0 1 10 16,6 4-39-16,4-4 6 0,3-2 3 16,6-2-9-1,1-6 0-15,4-4 1 16,0 0 8-16,3-4 5 0,-2-10-14 15,-2-4 0-15,-4 1-3 16,-3 2 4-16,-5 7-1 16,-5-1 0-16,2 5 8 15,-2 4-20-15,1 0 9 16,4 0 3-16,2 4-6 16,0 5 7-16,1 0-1 15,-1 0 0-15,-2-4 1 16,-1 0 8-16,0-1-9 15,-1-4 0-15,1 0-7 16,0 0 8-16,4-6-1 0,1-6 0 16,4-2-8-1,-6-3-10-15,0 3-22 0,-4 9 8 16,-4 0 20-16,-3 1 24 16,-2 4-10-16,0 0-2 15,0 0 9-15,2 4 10 16,0 6-19-16,2 3-15 15,1 1 9-15,-3-5-277 16,1 0-447-16</inkml:trace>
  <inkml:trace contextRef="#ctx0" brushRef="#br0" timeOffset="40010.33">17661 13271 1001 0,'0'0'378'16,"0"0"-154"-16,0 0-61 15,0 0-77-15,0 0-8 16,0 0 33-16,-53-10-21 0,33 3-7 16,-3 4 10-16,-4-1-3 15,1 0-2-15,-3 0-36 16,-2-1-36-16,-4 1 21 15,-2 0-37-15,-3 4 0 16,3 0 7-16,-3 0-6 16,1 0 2-16,2 10-3 15,3 7 0-15,5 1 2 16,0 4-2-16,0 1 0 16,2 6 7-16,-2 1-7 15,0 4 22-15,0 2-21 0,4 2 1 16,2 2 38-16,0 1-29 15,8-1 0-15,4-3 12 16,6 4-22-16,3-1 25 16,2 0-26-16,0 0 0 15,0 0 31-15,9-2-18 16,0 0 10-16,0-4 11 0,2-2-2 16,-2-4 24-1,0-1-32-15,0-4-3 16,2-1 24-16,2 1-31 0,2-3 3 15,4 0 3 1,3-2-14-16,1-4 31 16,0 0-35-16,6-4-1 15,3-4 27-15,3-2-27 16,4 0 4-16,-2-4-3 0,1 0 4 16,0 0 7-16,-3-8-13 15,4-2 0-15,-1-6 2 0,-1 0-2 16,-1-2 0-16,2-2 0 15,-4 0 1 1,-1-2 10-16,0-3-11 0,-4 6 0 16,0-9 4-1,-2 3 2-15,-5 1 18 0,0-2 35 16,-7 2-9 0,-1-2 16-16,-5 2-30 0,-5 0 0 15,-2-2 15 1,-2 2-12-16,0-2-1 0,0 0-10 15,0 0-5 1,0-2 20-16,0 1-42 0,-4 0 6 16,-2-1 26-1,-3-1-10-15,-1 1-4 0,0 0 16 0,-1 0-16 16,-1-2 17 0,1 0-35-16,1 2 0 0,-2 2 13 15,3 2 4 1,-2 2-7-16,-3 3 4 15,-1 4 0-15,-3 1 0 16,-7 2-15-16,-6 3 0 16,-6 5-14-16,-30 4-26 15,9 0-169-15,4 0-517 0</inkml:trace>
  <inkml:trace contextRef="#ctx0" brushRef="#br0" timeOffset="40804.18">16247 12454 1023 0,'0'0'210'0,"0"0"-28"16,0 0-22-16,113-11-100 16,-66 7 11-1,9 0-39-15,9-1 1 16,12 1 6-16,31 0-39 16,47 0-4-16,-23 0-185 15,-5 0-909-15</inkml:trace>
  <inkml:trace contextRef="#ctx0" brushRef="#br0" timeOffset="40933.46">17968 12308 1084 0,'0'0'0'16,"0"0"-152"-16</inkml:trace>
  <inkml:trace contextRef="#ctx0" brushRef="#br0" timeOffset="41120.61">15926 12444 882 0,'0'0'723'0,"0"0"-472"16,0 0 119-1,0 0-124-15,292-54-57 0,-61 26-110 16,16 0-46-16,-14 4-24 15,-42 6-9-15,-24 0-119 16,-55 6-251-16,-35 0-439 0</inkml:trace>
  <inkml:trace contextRef="#ctx0" brushRef="#br0" timeOffset="41297.07">16436 12320 1015 0,'0'0'505'0,"0"0"-339"0,0 0 80 16,0 0-44-1,113-2-146-15,109-12-56 16,40-2-116-16,-44 4-237 0,-46 2-520 16</inkml:trace>
  <inkml:trace contextRef="#ctx0" brushRef="#br0" timeOffset="41488.61">16501 12408 1328 0,'0'0'316'15,"0"0"-173"1,272-56 87-16,-8 20-210 15,42 2-20-15,-53 8-250 0,-66 10-413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7-19T06:52:53.3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21137 7347 1367 0,'0'0'401'0,"0"0"-158"16,0 0 12-16,0 0-107 15,0 0 32-15,0 0-6 16,51 2-72-16,-46-2 41 15,-3 2-47-15,0 4-20 16,0 2 37-16,6 6-54 16,0 6 4-16,5 10-22 15,5 4-29-15,5 2 39 16,3 3-51-16,1-7 1 16,6-5 8-16,8-6-2 0,5-9-5 15,8-12-2-15,10 0 13 16,10-12 4-1,6-16-17-15,7-6 0 0,5-5-12 16,-1 1 20-16,-2 2-8 16,-5 10 0-16,-5 8 9 15,-11 14-6-15,-3 4-3 16,-5 2-2-16,0 20-19 0,1 6 23 16,1 2-2-1,2 0 0-15,6-4 15 0,1-3-20 16,-2-9 5-16,2-9 0 0,-1-5 0 15,-1 0 2-15,4-15-2 32,3-7 6-32,4-9 1 0,5 1 46 15,2 2-53-15,0 6 0 16,-5 8-9-16,-8 8 17 0,-10 6-8 16,-8 6 0-1,-7 20 0-15,-2 9-4 16,-3 6 4-16,-1 4 0 15,1 1-5-15,3-4 19 16,0-4-15-16,2-8 1 0,7-10 0 16,4-10-10-1,5-10 10-15,1 0 0 0,5-18-3 0,0-8 15 16,1-6-6 0,-3 2-6-16,2-2 0 0,-4 6-3 31,-7 8 3-31,-2 10 0 0,-9 8-6 0,-4 0 21 15,-3 12-21 1,-2 6 6-16,2 4 0 0,5-4-11 0,7 0 11 31,4-8 0-31,5-2 2 16,5-8 8-16,3 0 1 16,0 0-11-16,-1-6 0 15,-5-4-12-15,-9 2 12 16,-8 2 0-16,-8 0-10 15,-6 2 28-15,-6 2-14 16,-3 0-4-16,-7-1-49 16,-5-2-32-16,-3 1-229 15,-8-5-455-15</inkml:trace>
  <inkml:trace contextRef="#ctx0" brushRef="#br0" timeOffset="1369.81">7022 8558 1228 0,'0'0'235'0,"0"0"30"16,0 0-50-16,0 0-82 15,0 0-54-15,0 0 3 16,0 0 57-16,-10-70-42 0,-2 56 51 15,3 2 22 1,3 6-35-16,4 4 35 16,2 2-69-16,0 2-83 15,0 22 31-15,8 16-11 0,15 12 3 16,4 11-20-16,6 1-4 16,9-2 23-16,5-8-40 15,8-12 0-15,7-12 21 16,6-18-13-16,1-12 2 15,0-10 37-15,2-26-34 16,-1-14 76-16,-4-6-54 0,-1-2-34 16,-7 5 51-16,-2 12-51 15,-8 10 10-15,-3 13-11 16,-1 14 24-16,6 4 5 16,2 10-22-1,9 18-6-15,3 6 33 16,8 6-23-16,-1-1-11 15,0-3 0-15,-3-8 0 16,-8-10-6-16,-7-12 6 16,13-24-78-16,-12-19-119 0,-7-8-579 15</inkml:trace>
  <inkml:trace contextRef="#ctx0" brushRef="#br0" timeOffset="2280.44">13789 8883 1043 0,'0'0'797'0,"0"0"-403"16,0 0-77-16,-114-40 27 16,104 32-119-16,5 2-126 0,5 2 25 15,0 0-55-15,0 2 13 16,-3 2 29-16,3 0-36 16,0 0 15-16,0 0-79 15,3 0 2-15,28 0 16 16,45 0-29-16,69 0 22 15,71 0 14-15,33 0-36 16,1-6 19-16,-45-4-19 0,-72 4-30 16,-48 2 18-1,-40 0-121-15,-29 2-31 0,-12-2 55 16,-4-3 29-16,-16 4-38 16,-59 3-228-16,6 0-264 15,-3 2-333-15</inkml:trace>
  <inkml:trace contextRef="#ctx0" brushRef="#br0" timeOffset="2635.24">13688 9186 1694 0,'0'0'594'0,"0"0"-349"0,0 0 83 16,0 0-56-1,0 0-147-15,0 0-13 0,0 0-46 16,181 0-35-16,-47-12 23 16,58-14-40-16,37-8-1 15,16-1-7-15,-9 3 0 16,-33 9 9 0,-44 5-15-16,-49 4 0 0,-49 5 9 15,-28 3 6-15,-13 0 21 0,-7 2 21 16,-5 0 47-1,-8 2 11-15,0 2-115 0,0 0 5 16,-3 0-22 0,1 0-28-16,2 0-76 0,0 0-124 15,0 0-384 1,-3 0-997-16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7-19T06:57:04.2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19302 7539 1787 0,'0'0'522'15,"0"0"-284"-15,0 0 133 0,0 0-147 16,0 0-114-16,0 0-41 0,-7-42 8 31,7 42 22-31,0 0-72 16,2 16-18-16,11 14 32 16,10 10-7-16,14 9 1 15,17 1-32-15,13-2 9 0,16-10 1 16,10-14-13-1,9-16 0-15,3-8 5 0,-2-18 2 16,-8-20-4-16,-11-10-3 16,-7-6 1-16,-15 2 6 15,-13 5-7-15,-9 11 0 16,-9 12-9-16,-6 15 5 16,-3 9 4-16,5 0-1 15,4 9 1-15,7 14-6 0,6 3 6 0,10-2 0 16,4-1-5-16,5-5 14 15,-1-5-7-15,2-8-2 32,1-5 0-32,-3 0 0 15,1-3 0-15,-3-13 0 16,-2-6 5-16,0-2 1 16,-3-5 7-16,-3 5-13 0,-5 6 0 15,-5 10-8-15,-7 8 17 16,-4 0-9-16,-2 14 33 15,0 12-12-15,3 6 20 16,5 0-41-16,6 1 9 16,6-5 1-16,7-8-10 15,8-6 0-15,5-12 20 16,7-2-19-16,2-8 21 16,0-18-22-16,-5-4 0 15,-3-4-2-15,-11 3 8 16,-11 3-6-16,-11 8 29 0,-8 6-20 15,-4 8 24-15,-3 6-33 16,2 0 0-16,5 0 3 16,8 0-3-16,7 6-36 15,-9-2-172-15,-10-4-755 0</inkml:trace>
  <inkml:trace contextRef="#ctx0" brushRef="#br0" timeOffset="3519.33">8874 932 1947 0,'0'0'467'0,"0"0"-152"0,0 0 14 16,0 0-158-16,0 0-104 16,0 0 47-16,8-100-51 15,-8 100-11-15,4 0-11 16,-2 30-29-16,4 32 6 15,1 8 10-15,1 17-26 16,2 5 29-16,-2-12-31 16,1 2 0-16,3-14 0 15,1-15 0-15,-2-17 0 16,-2-18 0-16,2-12 1 0,2-6 8 16,3-17-3-16,4-19 12 15,4-10 10-15,1-4-28 16,0 2 0-16,-5 12 0 15,-3 16-7-15,1 14-8 16,2 6 4-16,7 10-22 16,6 18 32-16,10 6 2 15,3 0 5-15,4 1-6 16,-6-7-38-16,-3-9 37 16,-12-6-20-16,-12-9 21 0,-6-4 1 15,-4 0 7 1,-5-21 38-16,0-11-17 0,-2-14-19 15,0-14 40-15,0-8-38 16,0-6-6-16,-13 5 3 16,0 14-8-16,0 19 16 15,3 19-17-15,1 17-26 16,3 18-58-16,2 61-225 16,-2-5-426-16,6-2-448 0</inkml:trace>
  <inkml:trace contextRef="#ctx0" brushRef="#br0" timeOffset="3742.06">9997 1467 1461 0,'0'0'1366'15,"0"0"-1046"-15,0 0-106 0,0 0-134 16,0 0-21-1,0 0-59-15,20 123-1 0,-20-63-31 16,0 14-197 0,-9-14-224-16,3-16-494 0</inkml:trace>
  <inkml:trace contextRef="#ctx0" brushRef="#br0" timeOffset="4622.59">10935 1261 1285 0,'0'0'811'0,"0"0"-347"16,0 0-91-1,0 0-27-15,0 0-121 16,0 0-60-16,0 0-54 15,22-56-30-15,-9 38-48 16,-1-2 1-16,-1-1-25 16,-3-1-9-16,-1 1 34 15,-2-1-19-15,-5 1-4 0,0 6 11 16,0 3-20-16,0 5 34 16,0 7-36-16,0 0-32 15,0 16 31-15,0 20-11 16,-5 19 12-16,1 13 0 15,-1 6-8-15,5 2-11 16,0-7-49-16,0-11-4 16,0-16 51-16,7-14-6 15,5-16 27-15,-2-12 6 16,4 0-4-16,6-21 47 0,4-12-32 16,5-11-16-16,0-6 33 15,0-1-28-15,-2 9-6 16,-9 12 7-16,-4 12 2 15,-4 14-18-15,-1 4 9 16,7 10-27-16,1 20 27 16,8 10 0-16,4 7 0 15,0-2-1-15,2-6-66 16,-6-11 50-16,-3-13-11 16,-4-12 28-16,-4-3 10 15,3-21 50-15,1-16 2 16,-1-13-5-16,2-13-38 0,-1-3 38 15,-7-6-55-15,-5 6 8 16,-4 8-1 0,-2 13-9-16,0 19-7 15,0 18-37-15,-22 20-200 16,0 20-625-16,0 7-788 0</inkml:trace>
  <inkml:trace contextRef="#ctx0" brushRef="#br0" timeOffset="4925.17">12073 1441 2526 0,'0'0'764'0,"0"0"-582"15,0 0 12 1,0 0-151-16,0 0-43 0,0 0-1 15,0 0-32-15,25 62 9 16,-34-17-27 0,-13 1 40-16,-1-4 10 0,3-4 2 15,5-12 6-15,11-10-7 0,4-14 0 16,6-2 14 0,27-10 31-16,19-20 10 0,44-26-55 15,-11 8-91 1,-8 4-596-16</inkml:trace>
  <inkml:trace contextRef="#ctx0" brushRef="#br0" timeOffset="5103.26">12996 1564 2183 0,'0'0'914'15,"0"0"-687"-15,0 0-58 0,0 0-169 16,137-20-583 0,-83 8-989-16</inkml:trace>
  <inkml:trace contextRef="#ctx0" brushRef="#br0" timeOffset="5259.33">13854 1462 2622 0,'0'0'859'0,"0"0"-656"0,0 0-25 15,166-32-178-15,-89 15-115 16,-6 3-603-16</inkml:trace>
  <inkml:trace contextRef="#ctx0" brushRef="#br0" timeOffset="5435.14">14754 1423 2056 0,'0'0'958'0,"0"0"-612"32,0 0-109-32,158-42-237 15,-53 30-306-15,10 2-811 0</inkml:trace>
  <inkml:trace contextRef="#ctx0" brushRef="#br0" timeOffset="5546.33">16088 1391 1091 0,'0'0'1480'0,"0"0"-1014"15,0 0-398-15,159-44-68 16,-52 38-323-16,-3 2-966 0</inkml:trace>
  <inkml:trace contextRef="#ctx0" brushRef="#br0" timeOffset="6095.91">17565 946 2326 0,'0'0'702'0,"0"0"-425"0,0 0 195 15,0 0-258 1,0 0-130-16,0 0-77 16,0 0-7-16,27 4 6 0,-27 66 2 15,4 9-8-15,6 3 0 16,5-8 0-16,8-12-18 15,4-18-35-15,4-18 53 16,0-18-12-16,0-8 12 16,2-15 16-16,3-20-15 15,-1-7 12-15,3 0-13 0,-1 0-1 16,-6 6 0-16,-10 8 1 16,-5 12 0-16,-9 10-1 15,-5 6-5 1,-2 6-3-16,0 19-5 0,6 14 13 15,6 3 0 1,5 0 1-16,8-2 0 0,2-9 6 16,0-13-5-16,-2-13 13 15,-2-5-3-15,4-16-2 16,-2-20 37-16,0-12-46 16,-3-8 0-16,0-6 0 15,-2-9 0-15,-2-1 0 16,-5 4 0-16,-4 10 0 0,-5 22 0 15,-4 20-36 1,0 16-219-16,-8 48-249 0,-10 8-43 16,4 4-410-16</inkml:trace>
  <inkml:trace contextRef="#ctx0" brushRef="#br0" timeOffset="6563.11">18842 1293 990 0,'0'0'1106'0,"0"0"-713"0,0 0-49 0,-33-120-111 15,8 96-98 1,-8 8-85-16,-7 11-10 0,-3 5-12 16,-3 5-27-1,3 19 4-15,10 8-5 16,13 2-10-16,13 2 10 0,7-2 1 15,9-2-1 1,27-2 0-16,8-2 9 0,8-2 7 0,1 0-16 31,-2-2-3-31,-6 1-13 16,-12-1-5-16,-10 0-32 0,-17 2 4 16,-6-2-2-16,-18 2 49 15,-26-2-7-15,-12-6 2 16,-6-6-1-16,-3-8 16 15,5-4 8-15,13-4 124 16,11-20 14-16,21-6 80 16,13-8-69-16,2-8-80 15,33-7-10-15,14-1-66 0,9 2-7 16,2 6-2 0,-5 10 0-16,-11 12-12 0,-27 8-87 15,-9 6-168-15,-6 6-630 0</inkml:trace>
  <inkml:trace contextRef="#ctx0" brushRef="#br0" timeOffset="7529.56">5090 870 958 0,'0'0'1568'0,"0"0"-1258"15,0 0 22-15,0 0-130 16,0 0-182-16,0 0 19 16,-6 74-17-16,12-12 5 15,-6 13 30-15,0 1-42 16,0-2-13-16,-15-6-2 0,-12-9-102 16,-18-8-138-16,5-16-322 15,3-17-191-15</inkml:trace>
  <inkml:trace contextRef="#ctx0" brushRef="#br0" timeOffset="7866.63">4803 822 1761 0,'0'0'806'16,"0"0"-530"-16,0 0-77 0,0 0-85 15,121-2 61 1,-44 16-61-16,10 2-45 0,2 4-20 15,-2 6-34 1,-6 6 4-16,-14 5-19 0,-11 6-11 16,-17 5 2-16,-16 6 9 15,-19 3 0-15,-4-1 0 16,-22-2 9-16,-20-6-8 16,-14-4-1-16,-11-8 0 15,-5-7 9-15,1-10-3 16,0-6-5-16,5-9 27 0,10-4-16 15,8 0 23 1,15 0-35-16,11-7-46 0,17 7-111 16,5 0-400-16,0 0-552 0</inkml:trace>
  <inkml:trace contextRef="#ctx0" brushRef="#br0" timeOffset="8091.48">5855 1395 2392 0,'0'0'742'0,"0"0"-548"16,0 0 39 0,0 0-173-16,0 0-10 15,0 113-44-15,0-51 0 0,-9 8 0 16,-7 2 3-16,3-4-18 0,-1-6-104 15,14-19-210 1,0-19-304-16,0-22-419 16</inkml:trace>
  <inkml:trace contextRef="#ctx0" brushRef="#br0" timeOffset="8296.26">7012 898 2083 0,'0'0'1140'0,"0"0"-812"16,0 0 28-16,0 0-229 15,0 0-127-15,0 0-12 16,0 0-357-16,-19 32-1052 0</inkml:trace>
  <inkml:trace contextRef="#ctx0" brushRef="#br0" timeOffset="8453.12">6862 1399 2408 0,'0'0'768'0,"0"0"-493"16,0 0-140-1,0 0-135-15,0 0-459 0,0 0-937 0</inkml:trace>
  <inkml:trace contextRef="#ctx0" brushRef="#br0" timeOffset="8900.34">4480 2416 2237 0,'0'0'571'15,"0"0"-80"1,0 0-181-16,0 0-162 16,0 0-59-16,0 0-16 0,228-52-23 15,-57 34-17-15,13 4-33 0,-34 8-54 16,-57 6-230-16,-57 0-602 16,-36 0-991-16</inkml:trace>
  <inkml:trace contextRef="#ctx0" brushRef="#br0" timeOffset="9045.04">4331 2623 2097 0,'0'0'359'0,"0"0"-21"0,221 0 147 16,-34-14-320 0,20-8-117-16,-18-6-48 15,-64 10-268-15,-50 1-1282 0</inkml:trace>
  <inkml:trace contextRef="#ctx0" brushRef="#br0" timeOffset="18467.86">9077 2180 1657 0,'0'0'570'0,"0"0"-244"16,0 0-34-16,0 0-54 15,0 0-99 1,0 0 41-16,-2-35-18 0,2 34-50 0,0 1-19 16,0 0-30-16,0 0-33 15,-2 0 27 1,2 0-57-16,-4 0 0 15,4 1 0-15,0 13-31 0,0 8-10 16,0 13 40 0,0 13 2-16,0 6 15 15,0 6-15-15,0-2-1 16,4-4 11-16,-2-7-5 16,0-14-2-16,0-7-4 0,0-8 0 15,0-8-6 1,1-7 6-16,-1-3-36 15,0 0 3-15,4-3-12 0,4-15 44 16,3-11-19-16,3-16-35 16,3-11 54-16,4-10-18 15,-1-2 11-15,-2 0 2 16,-2 10 12-16,-5 13 0 0,-3 15 24 16,-4 15 3-1,-4 6 33-15,-2 7-40 16,0 2-19-16,0 0-7 15,0 0-13-15,0 0 4 16,0 11-26-16,0 8 31 16,0 7 2-16,-8 10 2 15,-8 5 0-15,-5 0-1 16,-3 2 0-16,2-7 1 16,-1-6-6-16,6-8-3 0,3-8 0 15,8-4 9 1,1-8 0-16,5 0 6 0,0-2-5 15,0 0 24-15,0 0-15 16,0 0-9-16,0 0 30 16,0 0-30-16,3 0 0 15,3 0-1-15,6 0 8 16,5 6-4-16,6 4-4 16,1 2 0-16,0 0-4 15,3 1 4-15,-5-2-6 0,-3-3 6 16,-4 0-75-16,-4 1-6 15,-4-4-47 1,-3 4-125-16,-1 3-64 0,-1-2-274 16,0-2-188-16</inkml:trace>
  <inkml:trace contextRef="#ctx0" brushRef="#br0" timeOffset="18719.06">9542 2426 1397 0,'0'0'746'0,"0"0"-287"16,0 0-164 0,0 0-90-16,0 0-17 0,0 0-18 15,0 0-24 1,5-28-68-16,-5 28-68 16,0 2-10-16,0 12 5 15,0 8-5-15,0 6 18 0,0 2-17 16,0 2 11-1,0-2-12-15,0-4-20 0,0-3-82 16,2-7-130-16,4-14-130 16,4-2-314-16,-1 0-363 0</inkml:trace>
  <inkml:trace contextRef="#ctx0" brushRef="#br0" timeOffset="19019.03">9767 2051 129 0,'0'0'2031'0,"0"0"-1365"0,0 0-439 16,0 0-43-16,0 0-98 16,0 0 27-16,0 0-17 15,54 34-51-15,-34-4 2 16,0 6-41-16,-4 2 4 0,-3 4 7 15,-7 5-17-15,0-1 1 16,-6 2 1-16,0 0-1 16,-14-2-2-1,-13 0-119-15,-9-2-102 16,-35 5-116-16,9-12-438 16,0-8-697-16</inkml:trace>
  <inkml:trace contextRef="#ctx0" brushRef="#br0" timeOffset="19385.82">8767 2057 1562 0,'0'0'651'16,"0"0"-335"-16,0 0 4 16,0 0-106-16,0 0-58 0,0 0 20 15,0 0-107-15,-7 14-52 0,7 18 55 16,-2 13-20-16,-1 10-7 15,3 9 6-15,0 7-43 0,0-1 32 16,12-2-40 0,15-2-6-1,38 6-12-15,-5-13-237 16,4-21-559-16</inkml:trace>
  <inkml:trace contextRef="#ctx0" brushRef="#br0" timeOffset="20145.96">11167 2093 567 0,'0'0'1651'0,"0"0"-949"16,0 0-379-1,0 0-70-15,0 0-167 0,0 0 16 16,0 0-57-16,0 18-38 16,0 16 70-1,0 10-40-15,6 6 14 0,-1 3-40 16,-3-1-4-16,-2-4 15 15,0-4-22-15,0-4 0 0,0-6-7 16,0-6 7-16,0-7-93 16,0-6-147-16,0-12-271 15,0-3-179-15,6 0-73 16</inkml:trace>
  <inkml:trace contextRef="#ctx0" brushRef="#br0" timeOffset="20504.39">11467 2173 1467 0,'0'0'704'16,"0"0"-224"-16,0 0-131 0,0 0-94 0,0 0-41 15,0 0-73 1,0 0-45-16,0-16-53 0,-11 18-43 16,-9 12 5-1,-9 4-5-15,-5 4-11 16,-1 3 2-16,2-3-12 0,8-2 20 15,6-6-5 1,7-6 12-16,7-3-9 0,3-2 3 16,2-3-8-1,0 2-1-15,0 0 9 0,0 2-12 0,7 4 5 16,7 2 14 0,1 4 1-16,5 2-8 0,1 2 0 15,0 2 14 1,6 0-14-16,0 4 0 0,0-2 7 31,2-2-7-31,-2-2 0 0,-4-3-71 16,-2-4-62-16,-5-1-40 15,-5-2-30-15,-7-1-154 16,0-6-191-16,-4 2-38 0</inkml:trace>
  <inkml:trace contextRef="#ctx0" brushRef="#br0" timeOffset="20770.18">11741 2450 1211 0,'0'0'1001'0,"0"0"-441"16,0 0-227-16,0 0-39 0,0 0-162 16,0 0-30-16,0 0-17 15,7-12-80 1,-7 16-5-16,0 12 0 15,0 8 0-15,0 0 8 0,0 4-8 16,0-3-55 0,3-3-83-16,1-7-130 0,7-2-202 15,0-9-154-15,0-4-318 0</inkml:trace>
  <inkml:trace contextRef="#ctx0" brushRef="#br0" timeOffset="21003.74">11998 1993 1094 0,'0'0'1075'16,"0"0"-545"0,0 0-281-16,0 0-44 0,0 0-89 15,0 0 39-15,0 0-29 0,80 74-64 16,-58-34 16-1,1 6-56 1,-6 7-16-16,-1 3 9 0,-7 2-15 16,-7 0 0-16,-2 0 0 15,-7-4-80-15,-46 19-100 0,4-17-272 16,-4-11-362-16</inkml:trace>
  <inkml:trace contextRef="#ctx0" brushRef="#br0" timeOffset="21466.97">10962 1977 1508 0,'0'0'576'16,"0"0"-207"-16,0 0-34 0,0 0-167 15,0 0-52 1,0 0-45-16,0 0 17 0,-87 50 4 0,62-8 0 31,5 8 40-31,2 11-60 16,5 5-12-16,9 2 14 0,4 0-35 16,0-4-3-1,13-4-29-15,12-7 5 0,6-9-24 16,11-8-45-16,36-14-195 15,-11-12-382-15,-3-10-884 0</inkml:trace>
  <inkml:trace contextRef="#ctx0" brushRef="#br0" timeOffset="22677.84">13160 2755 1818 0,'0'0'722'16,"0"0"-450"-16,0 0 2 16,0 0-46-16,0 0-100 15,0 0-27-15,0 0-34 16,3 14-55-16,-3 8-10 0,-7 4 2 16,-8 6-4-1,-26 4-117-15,4-5-434 0,-1-17-518 0</inkml:trace>
  <inkml:trace contextRef="#ctx0" brushRef="#br0" timeOffset="23045.45">13677 2133 2058 0,'0'0'530'0,"0"0"-191"0,0 0-50 16,0 0-138 0,0 0 27-16,0 0-67 0,0 0-48 31,46-72 2-31,-46 72-65 0,0 24-17 0,4 14 15 15,0 19 2 1,5 9 45-16,-3 6-40 16,2 0 1-16,-4-8-9 15,-2-10 9-15,0-11-12 16,1-12-59-16,1-12-122 16,4-11-123-16,17-16-270 15,2-20-49-15,0-8-361 0</inkml:trace>
  <inkml:trace contextRef="#ctx0" brushRef="#br0" timeOffset="23379.1">14012 2180 1446 0,'0'0'665'0,"0"0"-472"16,0 0 89-16,0 0-58 16,0 0-111-16,0 0-24 15,-7 114-15-15,-15-88-42 16,-3-2-7-16,-2-4-25 15,0-4 14-15,8-6-28 16,3-6 2-16,5-4-19 16,5 0 23-16,3 0-3 15,3 0 11-15,0 0 1 16,0-2 20-16,0 2 41 0,0 0-50 16,0 0-11-16,0 0 6 15,11 12 18-15,5 6 4 16,2 4-4-16,0 0-23 15,1 2 34-15,2-4-30 0,1 0-5 16,0-4 14 0,-2-2-15-16,1-4-85 0,0-7-177 15,-7-3-356 1,-3 0-226-16</inkml:trace>
  <inkml:trace contextRef="#ctx0" brushRef="#br0" timeOffset="23665">14413 2484 1207 0,'0'0'945'16,"0"0"-467"-16,0 0-141 15,0 0-66-15,0 0-111 0,0 0-56 16,0 0-32-1,2 36-11-15,-2-4-17 16,0 3-11-16,0 2-32 16,0 2 20-16,0-5-21 0,0-4-5 15,0-6-6-15,0-8-169 16,0-16-306 0,0 0-377-16,0-22-423 0</inkml:trace>
  <inkml:trace contextRef="#ctx0" brushRef="#br0" timeOffset="23887.29">14515 2035 1582 0,'0'0'848'0,"0"0"-552"31,0 0-2-31,0 0-71 16,114 50-52-16,-81-9-71 0,-4 10-50 15,-4 11-22-15,-8 6-27 16,-7 7 17-16,-10-3-18 16,0-2 0-16,-16-3-12 15,-18-7-66 1,-34 10-162-16,3-18-229 0,3-12-239 0</inkml:trace>
  <inkml:trace contextRef="#ctx0" brushRef="#br0" timeOffset="24315.97">13617 1979 1056 0,'0'0'683'15,"0"0"-412"-15,0 0 61 0,0 0-90 16,0 0-51-1,0 0-8-15,0 0-44 0,0-20-74 16,0 36-64 0,0 18 27-16,-2 16 59 0,0 12 5 15,2 12 3-15,0 5-47 16,0-1 3-16,9-2-39 16,11-8-5-16,5-5-14 15,4-8-13-15,23 0-178 16,-4-13-252-16,-6-18-451 0</inkml:trace>
  <inkml:trace contextRef="#ctx0" brushRef="#br0" timeOffset="24660.38">15354 2681 2275 0,'0'0'782'0,"0"0"-501"0,0 0-111 16,0 0-142-16,0 0-28 16,0 0-97-16,0 0-257 15,90 0-596-15</inkml:trace>
  <inkml:trace contextRef="#ctx0" brushRef="#br0" timeOffset="24810.88">15745 2661 1691 0,'0'0'718'0,"0"0"-482"16,0 0-49-16,0 0-187 15,139 0-270-15,-106 0-546 0</inkml:trace>
  <inkml:trace contextRef="#ctx0" brushRef="#br0" timeOffset="24961.75">16249 2687 1670 0,'0'0'735'15,"0"0"-624"-15,0 0-111 16,134-12-84-16,-93 4-505 0</inkml:trace>
  <inkml:trace contextRef="#ctx0" brushRef="#br0" timeOffset="25120.8">16802 2637 1475 0,'0'0'762'0,"0"0"-658"15,0 0-104-15,137-20-216 0,-92 12-1117 0</inkml:trace>
  <inkml:trace contextRef="#ctx0" brushRef="#br0" timeOffset="25295.45">17586 2559 1654 0,'0'0'575'16,"0"0"-381"-16,0 0-194 15,124-21-656-15</inkml:trace>
  <inkml:trace contextRef="#ctx0" brushRef="#br0" timeOffset="25422.14">17974 2542 1258 0,'0'0'851'0,"0"0"-553"0,0 0-271 15,0 0-27-15,0 0-755 16</inkml:trace>
  <inkml:trace contextRef="#ctx0" brushRef="#br0" timeOffset="46611.88">23858 10343 588 0,'0'0'1043'0,"0"0"-709"16,0 0 175-1,0 0-208-15,0 0-65 16,0 0-104-16,-52-54-51 16,52 54 70-16,0 0-103 15,0 0-3-15,0 8 13 0,5 10-49 16,15 6 48-1,7 4-57-15,11-4 11 0,8-4 2 16,8-10-13-16,10-6 0 16,8-4 13-16,3-6 4 15,8-16 4-15,-1-8-21 16,3-4 0-16,-2-2-14 16,-8 0 14-16,-8 4 0 15,-14 7-7-15,-8 11 29 16,-11 10-22-16,-5 4 0 0,-2 3 0 15,-1 19-12-15,5 6 12 16,7 4 0-16,6 2-9 16,10-4 33-16,4-6-15 15,5-8-9-15,3-10 0 16,1-6-4-16,2-2 4 16,1-22 0-16,-4-4 12 15,3-6 3-15,-4-2-2 16,-3 1-13-16,-4 6-3 15,-6 7-15-15,-13 7 18 16,-5 13 0-16,-7 2-12 16,-3 2 30-16,-2 20-21 15,3 3 3-15,-1 3-1 16,3 2-13-16,2-2 14 0,5-4 0 16,1-4 0-1,5-10 14-15,7-6-5 0,5-4-9 16,3-4 0-16,5-18-5 15,2-6 5-15,-4-3 0 16,-4 2 11-16,-10 3 1 16,-7 5-8-16,-12 11-4 15,-4 9 0-15,-3 1 2 16,-3 11-2-16,6 15 0 0,1 6 3 16,2 0 7-1,5-1-7-15,4-7-3 16,4-10 0-16,3-10 0 0,4-4 0 15,7-8 1 1,3-16 37-16,1-4-38 0,1-4 61 16,-5 1-61-1,-1 5 0-15,-8 7 21 0,-3 2-21 16,-3 9 0-16,-5 5 0 16,-4 3 16-16,-4 0-7 15,-3 0-9-15,-1 0-3 16,-3 0-10-16,-3 3 13 15,-1 1 0-15,-3-2 0 16,-3 0 21-16,-4-2-17 16,-2 3-4-16,0 1-69 15,0 0-91-15,-10-3-722 0</inkml:trace>
  <inkml:trace contextRef="#ctx0" brushRef="#br0" timeOffset="48330.74">10500 11418 1446 0,'0'0'563'0,"0"0"-194"0,0 0-20 16,0 0-155-16,0 0-96 15,0 0-55-15,0 0 60 16,25-35-44-16,-25 35-25 16,4 0 68-16,5 17-83 15,7 5 13-15,8 6-8 0,15 4-12 16,9 0 16-16,12-6-28 16,7-6 0-16,7-12-13 31,-1-8 13-31,1 0 0 0,-3-14-2 0,-2-12 16 0,-2-6-13 31,-7 0-1-31,-6 0-7 0,-7 4-10 0,-7 6 17 31,-7 9 0-31,-6 8-6 16,0 5 21-16,0 0-12 16,6 1-3-16,5 13-3 15,6 1-4-15,5-1 7 0,7-3 0 16,2-4-5-1,7-5 26-15,3-2-19 0,6 0-2 16,4-16-3-16,2-6-11 16,-2-3 14-16,-3-3 0 15,-5 1 0-15,-10-2 10 16,-9 5 2-16,-8 6-12 16,-12 8 0-16,-7 8 8 15,-2 2-7-15,3 6 20 16,6 16 38-16,5 4-38 0,9-2 34 15,6 0-55-15,7-7 2 16,2-8 41 0,2-9-14-16,3 0 8 0,-5-9 22 15,-2-14-50-15,-9 0 33 16,-7 1-42-16,-8 1-9 16,-10 5-20-16,-3 6 29 15,-10 4-36-15,-3 6-12 16,-1 0-49-16,0 0 25 15,-3 0-168-15,-1 4-522 0,-3-4-1461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7-19T07:00:14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9933 4936 1313 0,'0'0'337'0,"0"0"-57"15,0 0 104 1,0 0-19-16,-21-105-162 0,21 84-109 16,0 5 119-1,0 4-95-15,0 2-7 16,0 6 54-16,0 2-81 15,0 2-3-15,0-2-81 16,23 0 19-16,39-8-40 16,65-10 21-16,83-12 0 0,39-8-15 0,3 2 29 15,-36 4-28-15,-85 14-70 16,-48 6-190 0,-48 8 22-16,-35 1-94 0,-6 5 55 15,-92 0-48 1,1 9-186-16,-7 5-141 0</inkml:trace>
  <inkml:trace contextRef="#ctx0" brushRef="#br0" timeOffset="207.14">10122 4842 1605 0,'0'0'553'0,"0"0"-215"0,0 0-104 31,196-58-101-31,7 0 39 15,34-4-72-15,2 6-49 16,-36 20 27-16,-71 20-78 16,-41 8-87-16,-35 8-121 0,-35 0-251 0,-7 2-190 15,-9 5-763 1</inkml:trace>
  <inkml:trace contextRef="#ctx0" brushRef="#br0" timeOffset="1340.24">19705 2783 1177 0,'0'0'525'15,"0"0"-9"-15,-14-120-14 16,5 76-198-16,5 9 23 0,2 11-135 0,2 10 23 31,0 10-121-31,0 4-93 16,0 9 42-16,15 22-41 15,7 19-2-15,5 15 7 0,7 5 20 0,3 2-16 16,6-10-11 0,1-11-18-1,1-18-11-15,-1-15 29 0,1-15-1 16,2-3-23-16,-1-22 48 16,8-14-4-16,2-9-20 0,2-1 0 15,0 0-12 1,-2 6 12-16,-8 12 0 15,-3 12-9-15,-3 12 8 0,-6 4-20 0,1 16 21 16,2 14 0-16,1 8-5 31,4 0 5-31,1-2 0 16,-1-5-6-16,6-9 17 16,-2-8-7-16,4-10-4 15,4-4 0-15,8-11 3 16,5-17 3-16,7-10-6 15,-1-4 5-15,0-2 31 16,-9 4-2-16,-10 6-34 0,-14 10 1 16,-9 10 0-16,-8 10-1 15,-5 4 0-15,2 2 0 16,3 18 12-16,6 6-2 16,2 2-10-16,5-2 0 15,3-4-4-15,1-6 4 16,2-6 0-16,1-6 0 15,1-4 15-15,4 0-4 16,-3-12-11-16,-1-6 0 16,-4-6-2-16,-3 2 2 15,-8 2-7-15,-9 2-38 16,-20-2-245-16,-2 6-354 0,0 2-1386 0</inkml:trace>
  <inkml:trace contextRef="#ctx0" brushRef="#br0" timeOffset="20698.39">1849 8267 1275 0,'0'0'588'0,"0"0"-205"16,0 0-97-16,0 0-27 15,0 0-75-15,0 0-48 16,-9-2 77-16,9 2-92 16,0 0-74-16,0 0 29 15,0 0-60-15,0 0-15 16,0 13-2-16,4 10 8 16,14 9 31-16,0 5-38 0,0 1 0 15,-3-4-2-15,-1-6 2 16,-5-12 0-16,-1-8 0 15,6-8 9 1,4 0 1-16,13-18 13 0,20-24 22 16,32-34 18-16,32-37-57 15,4 3 4-15,-10 10-10 16,-13 18 9-16,-30 29-7 16,-1 7-2-16,-9 4 0 15,-18 20-8-15,-20 10 9 0,-10 10-1 16,-5 2 0-1,-3 0-15-15,0 0-2 0,0 0 17 16,2 0-31-16,2 0 13 16,8 10-53-16,17 2-89 15,-5-2-161-15,-2-4-559 0</inkml:trace>
  <inkml:trace contextRef="#ctx0" brushRef="#br0" timeOffset="25089.08">1047 9599 1013 0,'0'0'797'0,"0"0"-485"0,0 0 31 16,0 0-115-16,0 0-147 16,0 0-26-16,0 0 51 15,-19-26-52-15,19 26 16 16,0 0 6-16,0 0-50 16,0 0-5-16,0 6-21 15,0 14-9-15,0 14 9 16,0 12 7-16,10 8-7 0,-1 10 6 15,-1-1 2-15,4-4-5 16,-1-6-3-16,2-13 1 16,5-14 0-16,11-18 5 15,31-12 32-15,54-56 108 16,69-46 6-16,40-31-46 16,10-9-79-16,-17 11-21 15,-48 31 11-15,-44 24-17 16,-39 28-5-16,-36 20 5 15,-22 11 1-15,-5 8 12 16,-7 1-13-16,-5 4 0 0,-10 8-3 16,0 0 3-1,0 0-78-15,0 4-99 0,0 12-52 16,0 14 32-16,0-2-293 16,0-4-351-16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7-19T04:39:33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11980 12683 1275 0,'0'0'305'16,"0"0"-134"-1,0 0 1-15,0 0 29 0,0 0-133 16,0 0-62-16,-29-10 0 16,18 10 0-16,-32 22-6 15,1-2-149-15,-5-4-875 0</inkml:trace>
  <inkml:trace contextRef="#ctx0" brushRef="#br0" timeOffset="1187.82">9642 13784 1340 0,'0'0'333'0,"0"0"-111"16,0 0 104-1,0 0-116-15,0 0-103 0,0 0-73 16,0 0 84-16,0 60 73 16,32-20-38-1,7 2-28-15,11 0-54 0,6-2-34 16,6-5-14 0,3-16-8-16,1-8-3 0,3-11 2 15,3 0 9 1,-1-30-7-16,0-16-1 0,-4-11-9 0,-7-9-5 15,-6-2 14 1,-9 2-8-16,-12 10 8 0,-11 18-13 16,-4 18 11-1,0 16 19-15,-1 4-4 0,10 19 5 16,9 16 26 0,11 7-11-16,6 0-18 0,5-2-23 15,4-8-5 1,1-10 5-16,-1-12 2 15,0-10-3-15,4 0 6 0,-2-28-6 16,1-8 3 0,-1-10 3-16,-1-3-12 0,-5 3 1 15,-8 9-1-15,-5 11 0 16,-9 16-7-16,-3 10-3 0,-2 0 10 16,3 21 1-1,1 9-1-15,8 2 6 0,6 1-5 16,9-8 0-1,6-8 3-15,6-11-3 0,5-6-1 0,1-10 9 32,2-21-9-32,-3-9 1 0,0-6 0 0,-2-2 5 31,-4 2-5-31,-4 6 5 0,-3 12-1 0,-7 14-5 16,1 14 0-1,0 4 11 1,0 28 4-16,4 12 1 0,5 4-7 15,8 0-8-15,7-2 0 0,5-7 0 0,9-9-1 32,4-10 0-32,2-12 0 15,20-8 0-15,25-18 0 16,22-18-7-16,-13 0 6 16,-30 6 0-16,-36 10 0 15,-22 5 1-15,10 0 0 16,8-2 1-16,10 2 8 15,-9 2-9-15,-5 5 1 0,-9 8-1 16,-6 0 0 0,-3 3 0-16,-4 15 1 0,0 1 0 15,0 2 5-15,1-2 0 16,-5-2 9-16,2-3-3 16,-2-6 1-16,-10-2-7 15,-3-6-6-15,-8 0 6 16,-4 0-6-16,-9 0-54 15,-6-14-220-15,-8-3-979 0</inkml:trace>
  <inkml:trace contextRef="#ctx0" brushRef="#br0" timeOffset="115726.45">9707 731 1709 0,'0'0'258'15,"0"0"-25"1,0 0 10-16,-89-101-78 0,58 79-70 16,-7 7 46-1,-4 13-1-15,-7 2-41 0,-5 18-47 16,1 17-13-1,4 9-12-15,11 3-13 16,13 4-14-16,19-1-1 0,6-2-10 16,29-2-2-16,19 0-14 15,15-2 7-15,4 1-1 16,2 3 5-16,-7 0-25 16,-11 2-17-16,-22 2 6 0,-19 2 28 15,-10-4 24 1,-25-4 0-16,-17-7 27 0,-12-11 57 15,-6-10 35-15,-4-14 12 16,-1-4 3-16,-3-13-24 16,8-17-37-1,7-6-34-15,10 2-15 0,14 6-9 0,17 8-13 32,7 8-2-32,5 10-11 0,2 2 10 0,21 4-53 15,4 20-26 1,6 8-5-16,7 7-40 0,6-2-143 15,31-4-329 1,-13-11-61-16,-4-14-978 0</inkml:trace>
  <inkml:trace contextRef="#ctx0" brushRef="#br0" timeOffset="116592.21">9992 1051 1207 0,'0'0'1290'16,"0"0"-795"-1,0 0-211-15,0 0-133 0,0 0-130 0,0 0-4 16,7 108 8 0,8-56-1-16,8 2-13 0,4-6-10 15,6-12 4 1,3-12-5-16,1-14-6 0,-3-10-19 0,-3-3-7 31,-9-30 29-31,-9-13 3 0,-9-10 1 0,-4-10-1 31,-17-4 0-31,-18 3-19 0,-7 11 5 0,-5 20 14 32,-1 18 27-32,9 18-8 15,10 18-19-15,14 28-6 16,15 13 5-16,2 5 1 16,35-4-1-16,15-10 0 15,17-14-8-15,11-20-12 16,9-16-67-16,7-16-8 0,-2-30-7 15,-8-16-17-15,-10-12-4 16,-18-8 48-16,-18-7 76 16,-17 3 26-16,-15 6 44 15,-8 11 35-15,0 19 51 0,0 20 44 0,-6 23-12 32,-1 7-65-32,-2 37-99 0,-2 53-11 0,0 45 1 31,6 28-4-31,5 11-4 0,0-5 2 0,18-9 4 15,9-2-7 1,6-11-5 0,-2-29-6-16,-2-36-66 0,-2-30-25 15,-4-20-8-15,3-8 18 16,3-16 6-16,0-8 38 0,-2-30 43 16,-7-44 15-1,-13-42-1-15,-7-34-6 16,-29 9 1-16,-13 27 1 15,-8 39 2-15,-6 34 63 16,-15 2 39-16,-12 7 6 16,0 6-24-16,13 16-27 15,23 4-13-15,29 6-34 16,18 0-22-16,23-2-75 0,35-8 39 16,35-14-66-1,34-26-61-15,-4-6-146 0,-11-6-378 16,-21-4-10-16,-29 3 316 15,-7-7 40-15,-10-4 341 16,-24 12 261-16,-21 10 226 16,0 13 103-16,-18 15 4 15,-1 10-242-15,4 6-138 16,7 8-67-16,2 0-81 16,6 17-55-16,0 20-11 15,0 17 2-15,0 19 13 16,2 9-8-16,10 6-6 15,3 0 0-15,1-5-1 0,-1-11-79 16,2-12-174-16,-7-20-383 16,-8-20-379-16</inkml:trace>
  <inkml:trace contextRef="#ctx0" brushRef="#br0" timeOffset="116752.15">11258 968 2096 0,'0'0'880'0,"0"0"-582"16,0 0-144-16,0 0-33 16,163-66-80-16,-94 48-41 0,18 0-120 15,-16 6-455 1,-15 6-474-16</inkml:trace>
  <inkml:trace contextRef="#ctx0" brushRef="#br0" timeOffset="117228.64">11806 876 1332 0,'0'0'1063'0,"0"0"-542"16,0 0-146-16,0 0-109 16,0 0-92-16,0 0-76 15,0 0-52-15,93 4-31 16,-68 16-14-16,2 12 5 0,-5 6 0 16,-4 7-6-1,-4-4-39-15,-4-5-37 0,-1-5-5 16,1-13 4-1,-4-8 13-15,0-10 34 0,1 0 30 16,5-24 39-16,3-12-20 16,3-4 14-1,-1-5-6-15,4 7-3 0,-5 6 3 16,-1 12 15-16,1 10 2 16,1 10-29-1,6 0-2-15,6 24 16 0,0 8-2 16,2 7-14-16,-4-3-13 0,-3-4-26 15,-6-9-25 1,-7-6-12-16,-2-13 24 0,0-4 21 16,0-3 18-1,2-23 14-15,7-10-5 0,2-6-3 16,2-2-6 0,0 6 0-16,-2 8 1 0,-4 12-1 0,-3 12 0 31,3 6-6-31,0 8 3 0,-1 22 3 0,7 6 0 15,1 4-68 1,15 6-217-16,-5-10-416 16,-2-11-157-16</inkml:trace>
  <inkml:trace contextRef="#ctx0" brushRef="#br0" timeOffset="117718.59">13052 771 1418 0,'0'0'828'15,"0"0"-234"-15,0 0-209 0,0 0-81 0,0 0-120 16,0 0-112 0,-116 25-46-16,87 27-10 0,6 2-7 31,10 0-7-31,9-8-2 0,4-11-24 0,0-13-33 16,19-12 9-1,4-10 18 1,4-4 30-16,2-23 1 0,-2-9 14 15,-1-6-6-15,-4-2 0 0,-6 2-1 0,-3 4 28 32,-6 10-11-32,-2 12 19 15,-1 12-5-15,0 4-27 16,7 10-6-16,7 20 10 16,7 12 7-16,6 6-14 15,3 0-9-15,-1-4-12 16,-2-8-126-16,-6-12-138 15,-8-11-190-15,-1-13-102 16,-5 0-7-16,1-28 44 0,1-11-127 16,3-7 658-16,5-6 76 15,4 4 330-15,4 6 98 16,0 10 60-16,2 12-193 16,-4 12-28-16,0 8-84 15,2 0-67-15,-3 24-68 16,5 10-59-16,0 4-44 15,-2 2-21-15,-2-4-167 16,0-11-360-16,-7-10-301 16,-7-11-643-16</inkml:trace>
  <inkml:trace contextRef="#ctx0" brushRef="#br0" timeOffset="117925.97">13804 676 1874 0,'0'0'872'0,"0"0"-372"15,0 0-279-15,0 0-78 16,0 0-2-16,-116 128-3 16,74-66-35-16,-4 4-35 0,-3 3-32 15,1-1-36 1,9-9 0-16,12-10-56 0,27-23-166 16,0-16-407-1,9-10-793-15</inkml:trace>
  <inkml:trace contextRef="#ctx0" brushRef="#br0" timeOffset="118084.15">14224 902 2435 0,'0'0'885'16,"0"0"-533"-16,0 0-138 15,0 0-143-15,10 126-51 16,-10-80-20-16,-31 8-74 0,-25 11-47 15,-59 31-136 1,10-16-451-16,7-11-616 0</inkml:trace>
  <inkml:trace contextRef="#ctx0" brushRef="#br0" timeOffset="118687.95">16037 198 1423 0,'0'0'1170'0,"0"0"-549"0,0 0-246 15,0 0-74-15,0 0-164 16,0 0-109-16,0 0-28 0,-2 225 41 15,26-51-41 1,5 7 0-16,-2-23 0 0,2-28 0 16,-2-27 0-1,-3-29 0-15,1-24 0 0,4-16 0 0,9-6 0 32,8-12 0-32,10-16 0 0,-2-12 0 0,-8-40-29 31,-17-32-166-31,-29-44-332 0,-19 16-394 0,-26 11-898 0</inkml:trace>
  <inkml:trace contextRef="#ctx0" brushRef="#br0" timeOffset="118827.7">15734 804 1861 0,'0'0'826'0,"0"0"-532"16,0 0 16-1,118 10-1-15,-1-34-134 0,38-24-86 16,14-4-64-1,-6 6-25-15,-25 11-282 0,-48 17-613 16,-26 10-654-16</inkml:trace>
  <inkml:trace contextRef="#ctx0" brushRef="#br0" timeOffset="119914.45">16898 706 1397 0,'0'0'855'31,"0"0"-469"-31,0 0 89 16,0 0-241-16,0 0-101 15,0 0 10-15,0 0-25 0,-94 54-43 0,55-30-27 0,-3 10-16 32,5 10-5-32,6 6-21 15,10 4 6-15,13 3-12 16,8-6 2-16,0-4-1 16,19-9-1-16,10-10-1 15,7-16-17-15,4-12 18 16,2 0 12-16,3-24 2 15,-3-14 7-15,-6-7 0 0,-9-5 6 16,-7 2 16 0,-9 0-10-16,-7 8-33 15,-2 10 0-15,-2 12 0 0,0 14 0 16,0 4 0-16,2 4 0 16,6 24 0-16,3 8 0 15,5 7 0-15,3 0 0 16,4-3 0-16,-1-10 0 15,-2-7 0-15,-2-11 0 16,-3-10 0-16,5-2 0 16,3-6 0-16,2-20 0 0,-2-11 0 15,4-3 0 1,-4-6 0-16,-6 2 0 0,-1 8 0 16,-7 12 0-1,-3 10 0-15,0 12 0 0,0 2 0 16,7 6 0-1,5 18 0-15,3 6 0 0,2 4 0 16,-2-3 0-16,-3-6 0 16,-5-5 0-16,-4-10 0 15,-5-4 0-15,1-6 0 16,2 0 0-16,-1-7 0 0,5-20 0 16,7-5 0-1,-1-6 0-15,4 0 0 0,1 6 0 16,-4 12 0-1,-2 8 0-15,-1 12-3 0,3 0-10 16,2 22 12-16,2 10 1 16,5 8 0-1,2 2 0-15,0-2 0 0,-2-8 0 16,2-9-2-16,-2-11-14 16,-1-12 4-16,4-3 11 0,-1-24 0 15,-6-12 1 1,2-9 1-16,-7-10-1 0,-3-26 1 15,-8-35 0 1,-7-23 1-16,-2 12 4 0,-18 32 0 16,2 45 1-1,3 42 7-15,1 11-3 0,-1 5-11 16,1 52 0 0,12 49 0-16,2 42 0 0,12 16 0 15,13-9 0 1,0-39 0-16,-4-37 0 0,-9-25 0 15,0-12 0-15,1 0 0 16,-2-6 0-16,-1-6 0 16,-6-20 0-16,-2-10 0 15,-2-8 0-15,0-26 0 16,0-12 0-16,0-10 0 0,2-4 0 16,9-1 0-1,5 7 0-15,2 10 0 0,4 6 0 16,3 12 0-1,1 10 0-15,1 10 0 0,4 6 0 16,1 6 0-16,1 24 0 16,-2 10 0-16,-4 6 0 0,-8 5 0 31,-7-1-33-31,-7-6-155 0,-5-4-140 0,0-14-391 16,-3-14-475-1</inkml:trace>
  <inkml:trace contextRef="#ctx0" brushRef="#br0" timeOffset="120422.04">16518 1756 2186 0,'0'0'765'0,"0"0"-432"15,0 0-26-15,0 0-169 0,0 0 18 16,247 0-30-16,-44-26-41 15,40-14-85-15,16-14 0 16,6-10 0-16,-24 0 0 16,-12 4 0-16,-28 3 0 15,-57 17 0-15,-55 12 0 16,-44 12 0-16,-32 12 0 0,-13 4 0 16,0 0 0-1,-27 0-39-15,-66 36-317 0,6-2-367 16,-5 1-694-16</inkml:trace>
  <inkml:trace contextRef="#ctx0" brushRef="#br0" timeOffset="120653.64">16407 1957 2440 0,'0'0'664'15,"0"0"-291"-15,142-14-163 16,66-22-31-16,59-12-89 0,29-13-41 15,-17 1-4 1,-43 2-16-16,-28 8-15 0,-53 12-14 16,-48 10 0-1,-39 12 3-15,-29 2-3 0,-1 4 0 16,-7-2 0 0,3 2-14-16,15-4-88 0,-7 4-255 15,1-2-767-15</inkml:trace>
  <inkml:trace contextRef="#ctx0" brushRef="#br0" timeOffset="120848.72">19399 1139 1896 0,'0'0'1285'16,"0"0"-913"-1,0 0-47-15,0 0-107 0,0 0-218 16,-4 142 0-1,-29-74 0-15,-17 10 0 0,-68 43 0 16,9-21-290 0,4-14-1612-16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7-19T05:33:51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11880 9910 1064 0,'0'0'657'0,"0"0"-265"0,0 0-11 15,0 0-33-15,0 0-131 16,0 0-34-16,11-73-31 0,-9 73-39 16,2 0-35-1,4 17-18-15,2 11 15 0,8 8-20 16,8 4-28-16,11-4-19 15,9-10-8 1,12-16 2-16,11-10 4 0,7-22-5 16,4-28 5-1,-2-12-6-15,-7-6 0 0,-6 0 1 16,-11 9 5 0,-8 13-6-16,-7 16 0 0,-4 16-1 0,-2 14 0 31,5 0-10-31,4 26 11 0,3 6 0 0,1 4 2 15,6-2-2 1,2-2 1-16,2-6 5 0,-4-4-6 16,0-5 1-1,-3-6-1-15,-5-2-1 0,-2-5-35 16,1-3-8 0,1-1-5-16,2 0 25 15,-2 0 12-15,3 0 0 0,-5 0 11 16,0 0 0-1,-6 0 1-15,-2 0 5 16,-3 17 10-16,0 1 6 16,0 5-1-16,-2 0-8 0,5-5-12 0,1-10-1 15,25-22-98 1,-6-21-247-16,-1-15-793 0</inkml:trace>
  <inkml:trace contextRef="#ctx0" brushRef="#br0" timeOffset="797.45">17882 10208 1390 0,'0'0'289'0,"0"0"-117"16,0 0-57-1,219-4 30-15,-15 8-71 0,39 5-39 16,18-8-3-16,-9-1 11 15,-34 0 11-15,-27-7 27 16,-52-5 75-16,-57 2 77 16,-44 3-6-16,-29 1-40 15,-9 1 56-15,0-4 39 0,-16 1-162 16,-8 3-80 0,4 5-40-16,11 0-12 0,7 11-295 15,2 4-678 1</inkml:trace>
  <inkml:trace contextRef="#ctx0" brushRef="#br0" timeOffset="1673.62">4502 11416 1633 0,'0'0'709'0,"0"0"-446"16,0 0 87-16,0 0-65 15,0 0-166-15,0 0-39 16,0 0 37-16,25 30-39 15,10-18-14-15,15 0-8 16,32 0-13-16,42-8-14 16,57-4-10-16,29 0-13 15,-1-12-6-15,-42 0 0 16,-60 6-25-16,-44 2-62 16,-26 2-80-16,-10 0 4 0,-14 2 73 15,-13 0 42-15,-11 0-16 16,-69 4-312-16,5 10-272 15,-6 0-646-15</inkml:trace>
  <inkml:trace contextRef="#ctx0" brushRef="#br0" timeOffset="1968.93">4322 11630 1607 0,'0'0'843'0,"0"0"-352"16,0 0-41-16,0 0-224 0,0 0-167 15,0 0-5 1,0 0-21-16,176-12-20 0,-35 12-5 0,34 0-8 31,20 0 0-31,-8 0-44 0,-21 0-58 0,-45 0-19 16,-30 0-2 0,-33 0 70-16,-24 0 40 15,-5-2 13-15,-7-2 0 16,-7 2 15-16,-11 0 0 0,-1 2-15 15,1 0-117-15,1 0-423 16,0 0-290-16</inkml:trace>
  <inkml:trace contextRef="#ctx0" brushRef="#br0" timeOffset="2832.32">15148 11484 1249 0,'0'0'1120'16,"0"0"-607"-16,0 0-354 0,0 0 94 0,216 0-30 16,-37 8-126-1,27-4-38-15,6-4 8 0,-17 0-29 16,-37 0-20 0,-38-6-8-16,-34 0-2 0,-32 0-7 15,-23 0-1 1,-6 2 2-16,-12 2 5 0,-8-2-7 15,-5 4-50 1,-34 0-197-16,-58 4-249 0,8 12-216 0,-7 2-394 0</inkml:trace>
  <inkml:trace contextRef="#ctx0" brushRef="#br0" timeOffset="3091.88">14970 11761 1820 0,'0'0'710'0,"0"0"-241"15,0 0-136 1,0 0-105-16,0 0-135 16,141 19 26-16,52-19-14 0,44 0-47 15,16-9-23 1,-10-9-20-16,-29-2-8 0,-27 1-5 0,-42 3-1 16,-42 4-1-1,-43 4-21-15,-22 2-18 0,-9 1-1 31,-7 0-25-31,-9 3-46 0,-9 2-85 0,-1 0-316 16,-1 0-623 0</inkml:trace>
  <inkml:trace contextRef="#ctx0" brushRef="#br0" timeOffset="3234.71">17615 11775 2194 0,'0'0'696'16,"0"0"-579"-1,0 0-117-15,0 0-617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7-19T05:37:29.1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5001 9601 1388 0,'0'0'349'15,"0"0"-66"-15,0 0 3 16,0 0-93-16,0 0-22 16,0 0 3-16,25-16-17 0,-23 12-6 15,0 2-14 1,-2 0-33-16,2 2-26 16,-2 0-31-16,0 0-29 15,6 0-18-15,2 6-13 0,9 14 2 16,10 6 11-1,7 6 0-15,9 2 9 0,5-2-9 16,4-6-2 0,6-8 1-16,2-10-12 0,7-8 7 15,6 0 6-15,9-8 0 16,3-16 0-16,5-2-8 16,-6 0-5-16,-8 4-5 15,-12 4 3-15,-10 10 6 0,-12 8 1 16,-6 0-1-16,-3 4 9 15,3 12 1 1,2 2 11-16,4 2 9 0,5-4-5 16,6-4-2-16,5-2-5 15,2-6-8-15,0-4 7 16,-2 0-8-16,1 0-20 16,-4-8-7-16,-4-2-4 15,7-16-78-15,-13 4-162 16,-16-2-464-16</inkml:trace>
  <inkml:trace contextRef="#ctx0" brushRef="#br0" timeOffset="1120.68">7276 9523 1818 0,'0'0'584'31,"0"0"-303"-31,0 0 22 0,0 0-96 15,0 0-146-15,0 0-61 16,0 0 15 0,98 72 16-16,-46-36-14 15,10-6 3-15,9-8-14 16,7-12 11-16,7-10-8 16,-3 0 4-16,1-16-11 15,-10-6 10-15,-5-2-11 16,-10 2-1-16,-10 0 2 0,-6 6-1 15,-6 4-1-15,0 6 0 16,-3 6 0-16,3 0-1 16,4 16-7-16,5 12 8 15,8 6 8-15,5 2-7 16,7 0-2-16,4-2 1 16,2-8-6-16,0-6-21 15,-7-7-24-15,-3-8 8 0,-10-5 8 16,-6 0 23-16,-3-1 12 15,-2-12 0 1,1 1 0-16,-1 2 7 0,4 5-7 16,1 5-5-16,1 0 5 15,4 7-9-15,0 19 8 16,2 9 0-16,1-2-1 16,3 4 1-16,2-7 1 15,-1-6 6-15,7-10 2 16,-5-12 17-16,1-2 38 15,-2-8 16-15,-2-14-16 16,-6-4-27-16,-6 0-21 0,-9 1-9 16,-8 7-6-1,-7 4 0-15,-7 6-1 0,-1 6 0 16,-1 2-12-16,2 0-5 16,9 0 3-16,5 13-50 15,15 2-81-15,-3-4-313 16,-10-5-403-16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7-19T05:38:36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9540 11412 802 0,'0'0'0'15,"-62"-143"-114"-15,58 61-241 16,4-6 269-16</inkml:trace>
  <inkml:trace contextRef="#ctx0" brushRef="#br0" timeOffset="348.46">13441 10265 1181 0,'0'0'239'0,"0"0"-170"16,0 0 32-1,-131 44-11-15,129-38-30 16,2-6-54-16,39 0 19 15,40 0 8-15,35-12-14 0,26-18-19 16,-22 4-36 0,-27-4-922-16</inkml:trace>
  <inkml:trace contextRef="#ctx0" brushRef="#br0" timeOffset="1592.61">13332 10010 605 0,'0'0'654'0,"0"0"-422"16,0 0-92-16,0 0-33 15,0 0-60-15,0 0-25 16,0 0 13-16,0 0 9 16,0 0 16-16,0 0 17 0,0 0-22 15,3 0-6 1,-3 0 29-16,2 0 15 0,-2 0-9 15,0 0-23 1,2 0-27-16,-2 0-17 0,0 0-6 16,0 0 6-1,2 0 18-15,-2 0 19 0,0 0 24 16,0 0 15-16,0 0-3 16,0 0-18-16,0 0-21 15,4 0-30-15,4 0-21 16,5 6-10-16,11 12 10 0,12 4 11 15,6 2 1-15,9-2-3 16,3-6-8 0,-1-6 12-16,-2-7-3 0,-5-3-8 15,-4 0 10 1,-5-9-2-16,-1-5-1 0,-3-2-8 16,-2 0 9-16,-2 0-8 15,-4 4-1 1,-5 4-1-16,-2 6 2 15,0 2 7-15,0 0-8 0,4 10 5 0,5 8 0 16,2 2 0 0,0 2-5-16,4-6 0 0,-2-2 10 15,0-8 5 1,3-1 16-16,-5-5 22 16,0 0-3-16,-5 0-1 15,1-13-14-15,-3 1-12 0,0 0-6 0,-1 0-7 16,-2 2-5-1,4 4-5-15,-3 0 5 0,3 6 2 16,-2 0-2 0,4 0 0-1,-1 0 6-15,-3 0 1 16,-2 0 2-16,-3 0-1 16,-3 0-1-16,-2 0 2 0,-3 0-3 0,-4 0-4 15,-2 0-8 1,-2 0 0-16,0 0-80 0,-9 0-242 15,-5 0-919-15</inkml:trace>
  <inkml:trace contextRef="#ctx0" brushRef="#br0" timeOffset="3639.25">15473 9296 922 0,'0'0'149'0,"0"0"-70"16,0 0 27-16,0 0 29 16,0 0 4-16,0 0 45 15,0 0-12-15,25 0-18 16,-25 0-26-16,0 0-7 16,2 0-22-16,-2 0-13 15,2-4 5-15,0-2-9 16,6-2 13-16,5-6-26 0,5-4-27 0,6-6-4 31,5-2 10-31,0-2-7 0,0 2-19 16,-7 2-13-1,-4 3-7-15,-7 10-2 16,-4 4-66-16,-7 7-162 0,0 0-243 16,-11 0-390-16</inkml:trace>
  <inkml:trace contextRef="#ctx0" brushRef="#br0" timeOffset="3957.2">16052 9232 1435 0,'0'0'527'0,"0"0"-279"16,0 0-44-16,0 0-110 16,0 0 12-16,0 0 17 15,0 0-41-15,46-58-28 16,-33 48-17-16,0-3-23 16,3 4-7-16,0-1-6 15,-1 0-1-15,1 2-17 0,-1 4-83 16,1 0-89-16,1 4-138 15,-3 0-202-15,-3 0-444 0</inkml:trace>
  <inkml:trace contextRef="#ctx0" brushRef="#br0" timeOffset="4264.74">16744 9133 1467 0,'0'0'629'16,"0"0"-414"-16,0 0-7 15,0 0-71-15,0 0-49 16,0 0 24-16,0 0-33 15,29-9-39-15,-14 0-13 16,3 0-13-16,-1-4-13 16,4 2-1-16,-3 0-5 0,-1 4-109 15,-3 0-90 1,-1 7-64-16,-4 0-213 0,-5 0-134 0</inkml:trace>
  <inkml:trace contextRef="#ctx0" brushRef="#br0" timeOffset="4593.46">17470 9142 1298 0,'0'0'506'0,"0"0"-364"16,0 0 91-16,0 0-50 16,0 0-88-16,0 0-34 0,0 0 0 0,101-31-31 31,-91 26-18-31,-1-1-11 0,0-1-1 15,2 2-33 1,-4-1-77-16,1-1-108 0,-3 1-104 0,0 1-341 0</inkml:trace>
  <inkml:trace contextRef="#ctx0" brushRef="#br0" timeOffset="4972.59">18114 9166 1300 0,'0'0'518'16,"0"0"-287"-16,0 0 10 0,0 0-105 16,0 0-84-1,0 0-25-15,0 0-12 16,87-34-5-16,-69 24-9 0,-1-1 4 15,3 0-5 1,5-1-73-16,-8 2-158 0,-3 0-280 0</inkml:trace>
  <inkml:trace contextRef="#ctx0" brushRef="#br0" timeOffset="5321.58">18768 9104 1365 0,'0'0'526'0,"0"0"-300"0,0 0 49 16,0 0-97-16,0 0-74 15,0 0-14 1,0 0-22-16,0 0-39 0,83-40-14 16,-58 29-14-1,-3 1-1-15,0 0-24 0,-4 1-198 16,-9 0-444-16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7-19T05:43:37.8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20353 1241 1360 0,'0'0'325'0,"0"0"-54"16,0 0 10-16,0 0-55 16,0 0-7-16,0 0 2 15,0-106-63-15,0 88 3 16,-2 0-37-16,-5 0-24 0,-2 0-29 16,-2 3-23-16,-5 1-24 15,1 3-8-15,-6 4 1 16,-3 3-2-16,-2 4-14 15,-5 0-1-15,-4 11 1 16,4 12 0 0,3 8 1-16,6 7-2 0,8 2-1 15,7 0-7-15,7 0 7 16,2-6 0-16,19-6-7 0,8-8 2 16,4-10 6-1,7-8 1-15,3-2 15 0,1-14-2 16,0-16-4-1,1-10-2-15,-5-10 5 0,-5-12-12 16,-5-11 0 0,-8-9 9-16,-4-6-10 0,-9 4 0 15,-7 9 7-15,-2 15-1 16,0 19 3-16,0 14-3 16,0 14 7-16,0 8 10 15,0 5-23-15,0 5-5 16,0 24-15-16,-2 15 20 0,-2 14 0 15,1 13 0 1,-1 3 1-16,-1 4-1 0,5-6 0 16,0-4-1-1,0-7 0-15,9-13-6 0,11-12-2 16,5-14-12 0,4-12-2-16,6-10 7 0,4-2-1 15,-2-26-31 1,1-8-42-16,-5-6-34 0,-6-1 10 15,-10 7 63 1,-7 8 48-16,-8 10 3 0,-2 6 92 0,0 8 44 16,0 4-33-1,0 0-41-15,0 0-52 0,0 16 5 16,0 8 6 0,-2 8 9-16,-2 7-6 0,2 2 0 15,2 4 0 1,-4-3-15-16,4-4-3 0,0-4-4 0,0-8-2 15,0-8 0 1,0-12-41 0,-4-3-201-16,-2-3-679 0</inkml:trace>
  <inkml:trace contextRef="#ctx0" brushRef="#br0" timeOffset="825.02">23194 1164 1480 0,'0'0'526'0,"0"0"-248"16,0 0-44-16,0 0-85 16,0 0-25-16,35-109 46 0,-33 87-26 15,-2-1 6-15,0 7 4 16,0 0-27-16,-11 6-37 15,-5 4-31-15,-1 4-25 16,-5 2-20-16,-5 0-14 16,-2 20 0-16,0 8 0 15,3 9-6-15,3 2 4 16,7 5 1-16,8-1 0 0,5-5 0 16,3-6-8-1,0-10 1-15,23-8-7 0,8-10-1 16,5-4 16-1,8-8 3-15,1-20 6 0,-1-10 0 16,-1-10-3 0,-5-15-5-16,-3-21 5 0,-10-32-6 15,-10 8-4-15,-11 10 3 16,-4 21-9-16,0 33 10 0,-15 10 9 16,-1 10 18-1,-1 24-6-15,1 6-21 16,1 38-9-16,1 21-1 15,5 12 10-15,5 10 1 16,4-3 10-16,0-4-10 0,8-10 1 16,11-7-2-1,0-11 0-15,1-10-34 0,3-10-77 16,-1-8-80-16,10-20-114 16,-7-4-303-16,0 0-228 0</inkml:trace>
  <inkml:trace contextRef="#ctx0" brushRef="#br0" timeOffset="1090.18">23642 1077 1696 0,'0'0'889'15,"0"0"-428"-15,0 0-196 0,0 0-134 16,0 0-59 0,0 0 2-16,142-21-43 15,-101 21-26-15,-8 14-5 0,-11 12 0 16,-13 9 0-16,-9 5-15 15,-2 2-12-15,-25 0 17 16,-2-4 10 0,0-8 0-16,9-6 7 0,7-10 23 0,8-10 14 31,5-4 26-31,7 0 14 0,28-12-6 0,17-10-24 16,17-4-33-1,11-2-21-15,0 2-28 0,5 4-160 0,-23 8-371 31,-22 10-632-31</inkml:trace>
  <inkml:trace contextRef="#ctx0" brushRef="#br0" timeOffset="2359.79">24025 2614 1585 0,'0'0'616'0,"0"0"-284"16,0 0 11-16,0 0-170 16,0 0-62-16,0 0 35 15,0 0-9-15,-65-40-24 0,34 40-29 16,-5 0-30-1,1 3-17-15,-2 16-8 0,6 12-5 16,10 3-11 0,5 4 2-16,11 2-1 0,5-2-7 15,0-6-6-15,23-8 1 16,8-12-1-16,9-10 10 0,7-2 5 16,6-22 5-1,1-16-10-15,-3-10-1 16,-5-12-8-16,-10-6 5 15,-7-9-6-15,-9-7 1 16,-6-2-1-16,-9 4 7 0,-5 12-2 16,0 17-6-1,0 26 9-15,0 21-9 0,0 8-1 16,-8 51-10 0,2 12 10-16,-1 15 1 0,1 8 0 0,1-9 0 31,5 1 0-31,0-8 0 0,0-10-7 0,5-12-91 31,20-18-202-31,-6-14-325 0,3-16-443 0</inkml:trace>
  <inkml:trace contextRef="#ctx0" brushRef="#br0" timeOffset="2725.42">24562 2492 2038 0,'0'0'859'0,"0"0"-512"0,0 0-77 16,0 0-119 0,0 0-20-16,0 0-53 0,120 16-41 15,-89-1-22 1,-2 3-15-16,-4 1-7 0,-9 5-55 0,-8 1-25 31,-8 1-9-31,0 0 0 0,-11-2 51 0,-7-4 36 16,0-4 9-1,3-4 14-15,6-2 19 16,5-4 3-16,4 0-6 16,0 0 12-16,0 2-8 15,13 0-4-15,9 4-13 16,7 0-5-16,3 0-6 16,-1 4-6-16,-4-2 0 15,-8-2 0-15,-12 0-1 16,-7 2-26-16,-16 0-36 0,-84 7-111 15,-1-3-435-15,-9-7-1194 16</inkml:trace>
  <inkml:trace contextRef="#ctx0" brushRef="#br0" timeOffset="3584.32">22131 1770 916 0,'0'0'723'15,"0"0"-444"-15,0 0 35 0,0 0-93 16,0 0-65-16,0 0-59 15,0 0-6 1,-103-4-34-16,63 26 14 0,1 10 15 16,0 11-10-1,11 5-27-15,5 4-25 0,12-2-9 16,8-6-7 0,3-10-7-16,3-10-1 0,15-13 1 15,9-11 26-15,4 0 16 16,9-21-5-1,-1-15-13-15,4-8-10 0,-5-8-2 16,-2-8 8-16,-10-8 8 16,-1-7-1-16,-10-5-7 15,-5 2-20-15,-6 5 10 16,-4 15 10-16,0 15 31 16,0 14 1-16,-4 15-10 15,-6 14-13-15,2 0-22 16,-5 18-8-16,-1 22 0 15,1 15 0-15,4 13 1 16,6 12 11-16,3 6-1 16,0 5-11-16,0-7 1 0,3-4-1 15,1-8 0 1,-1-8 0-16,-1-9-5 0,-2-9-45 16,4-13-41-16,3-11-77 15,4-13-91-15,15-15-247 16,1-20-124-16,-2-10-374 15</inkml:trace>
  <inkml:trace contextRef="#ctx0" brushRef="#br0" timeOffset="3836.99">22331 2031 1397 0,'0'0'795'0,"0"0"-281"16,0 0-224-16,0 0-126 0,0 0-39 16,0 0 57-1,0 0-45-15,0 100-64 0,0-54-38 16,0 3-22-16,0-5-7 15,-4-7-6-15,0-8 0 16,2-9-16-16,2-10-9 16,0-8-8-16,12-2 25 15,13 0 8-15,9-12 6 16,3-6-6-16,6 2-66 16,-5 0-69-16,-7 4-64 15,-8 2-110-15,-11 6-59 0,-12 4-130 16,0 0-2-16,0 0-738 15</inkml:trace>
  <inkml:trace contextRef="#ctx0" brushRef="#br0" timeOffset="4026.24">22554 2212 1242 0,'0'0'597'0,"0"0"-94"16,0 0-126-16,0 0-30 15,0 0-39-15,0 0-74 16,0 0-97-16,0-57-67 15,0 75-35-15,0 15 11 16,0 10-7-16,0 8-22 16,0 9-8-16,-4 2-9 15,-28 22-96-15,1-13-386 0,-2-13-765 0</inkml:trace>
  <inkml:trace contextRef="#ctx0" brushRef="#br0" timeOffset="17660.5">20754 240 1107 0,'0'0'338'0,"0"0"-140"16,0 0-1 0,0 0-9-16,0 0-54 15,0 0 17-15,-64-102-13 16,47 88-22-16,-2 2-1 0,-3 0-14 16,-3 4-22-1,-4 0-21-15,-5 4-32 0,-1 2-16 16,-3 2-8-16,-3 0 4 15,2 0-6-15,-5 0 1 16,-2 8-1-16,-2 4 0 16,-1 4 0-16,-3 4 1 15,1 2 0-15,-2 6-1 16,1 3 0-16,6 1 1 16,-1 1 5-16,5 3-5 15,4 3 0-15,-1-1 6 0,4 4-1 16,1 0 3-1,5 4 3-15,0 0 3 0,6 2 5 16,0 1-3 0,3-2 19-16,5 2-4 0,1-3-2 15,3 0 1-15,5 0 10 16,3 0-7-16,3 0-5 16,0-1 2-16,0 1-6 15,5-5-7-15,8 4-1 16,7-1-5-16,3-2 6 15,0 2-12-15,4-2 3 16,0-2-3-16,4-1-5 16,0-3-1-16,5-7 0 15,2 2 2-15,2-5 14 0,2 0-16 16,6-4 1-16,0-2 8 16,1-2-8-16,2-2 1 15,1-4-1 1,-3-2 7-16,2-4-7 0,2-4 10 15,3 0-5-15,-2-2-6 16,1 0 6-16,-1 0-6 16,-1 0 0-16,-1-4 0 15,-6-2 0-15,1 0 0 0,-2-2-1 16,-6 0 1-16,2-2-1 16,-1 0 1-16,-2-2 0 15,-1 0 1 1,0 0-1-16,-2-2-1 0,-1-2 0 15,-3-4 1 1,-2-2 1-16,0 0 10 0,-2-2-4 0,-6-1 4 16,0 0 17-1,-3-4 5-15,-5-1 9 16,3-2 0-16,-5-4-9 16,2-2 5-16,-2-2-10 0,-2 0-7 15,-3 2 0 1,-1 2-3-16,-3 1-1 15,-2 2-4-15,0-2 4 0,0-1 1 16,0-4-6 0,-11 0-3-16,-4-4-9 15,-1-4 1-15,-2 2 1 0,-2-3-2 16,-2 3 2-16,-1 0 4 16,-4 4-5-16,1 2 11 15,-3 2 6-15,-2 0-6 0,0 0-4 16,-4 2-7-1,-2 0-1-15,-1-1 0 0,-4 4 0 0,-3-2 0 32,-3 5-2-32,-8 4-31 15,-33 20-106-15,14 6-160 16,3 0-537-16</inkml:trace>
  <inkml:trace contextRef="#ctx0" brushRef="#br0" timeOffset="19213.79">23457 327 952 0,'0'0'545'0,"0"0"-356"0,0 0 73 0,0 0-91 32,0 0-38-32,0 0 22 0,0 0-34 0,-118-83 1 31,93 72 10-31,-2-2-21 0,-2 3-39 15,-4 2-32-15,-3 4-14 16,-4 3-17-16,0 1-1 0,2 0-8 16,-2 1 1-1,5 13 1-15,-4 4-1 0,4 4-1 16,-3 6 1 0,2 7 1-16,1 6 7 15,2 8 3-15,4 5-2 0,2 4 7 16,2 2 1-1,7 3 3-15,1-1 7 0,6-2 7 16,3 0-4 0,6-2 11-16,2-4-4 0,0-2-3 0,0-5-3 15,0-3 4 1,4-6 7-16,8-4-4 16,3-4-4-16,4-2-8 15,0-2-2-15,6 0 2 16,2 0-6-16,4 0 2 15,4 0-8-15,6 0 9 16,3 0-6-16,1-2-2 16,2-2-7-16,0-1 8 15,-1-6-8-15,1-1 1 16,-3-1 4-16,2-3-1 16,-4-2-5-16,-1-3 4 0,2 0 3 15,-1-3-2 1,-2 0 1-16,-1 0-7 0,-2 0-6 15,-1-2 6 1,-1 0-6-16,1 0 0 0,-3 0 1 16,3 0 4-16,-2 0 0 15,-1-2-5-15,1-4 5 16,-3-2 1-16,0 2 2 16,0-4-3-16,-4 2 0 15,-1-2-4-15,1 0-1 16,-2-2 0-16,-3-1 5 0,1-1-5 15,-4 0 0 1,2-2 6-16,-4 0 2 0,1 0 3 16,-5-2-3-1,1 0-1-15,-3 0 7 0,-2 0 1 16,-2-2-5-16,-3-2-2 16,-2-2 4-16,-2-4-7 15,0-4 3-15,0 0 5 16,-2-5 0-16,-7 1-14 15,0 0 0-15,-2-2 0 0,-2 2 0 16,-3-2 0 0,-2 0 0-16,1 0 0 15,-4 2 0-15,4 0 0 16,-3-3 0-16,1 3 0 16,0 3 0-16,-4-2 0 15,1 5 0-15,0 2 0 16,-5 2 0-16,-2 2 0 15,-4 0 0-15,0 0 0 0,-6 2 0 16,1-2 0-16,1 4 0 16,1 0 0-16,-1 2 0 0,-2 3 0 15,1 4 0 1,-4 3 0-16,-3 6 0 0,-3 2 0 0,-8 0 0 31,-6 14-9-31,-9 8-105 16,-50 24-171-16,18-4-500 0,7-4-1524 15</inkml:trace>
  <inkml:trace contextRef="#ctx0" brushRef="#br0" timeOffset="153466.73">16266 12841 530 0,'0'0'1515'0,"0"0"-1251"0,0 0-167 15,0 0 3-15,0 0-47 16,0 0 25-16,-26 68 56 0,17-41 6 16,2-5 1-16,3-6-17 15,4-6-53 1,0-10-32-16,0 0-8 0,13-10 6 15,8-18 5-15,0-13-42 16,-1 0-9-16,-3-2-27 16,-9 11 10-1,-4 12 26-15,-4 10 4 0,0 10 24 16,0 4-28-16,-6 32 3 16,-10 34-3-16,1 39 30 15,1 37-9-15,3 19 17 16,7-13 17-16,4-32-10 0,0-40 2 15,0-19-8 1,13-7-5-16,11 6-16 0,12 4-4 16,9 2-4-1,3-14-2-15,4-13-2 0,-6-15 1 16,-7-8 1-16,-8-10 1 16,-11-6 3-16,-9 0-5 0,-6 0 6 15,-5-4-13 1,0-6-63-16,-14-8-90 0,-6 1-195 15,2 4-706-15</inkml:trace>
  <inkml:trace contextRef="#ctx0" brushRef="#br0" timeOffset="153923.26">16797 13064 2280 0,'0'0'753'0,"0"0"-564"0,0 0 17 15,0 0-122 1,0 0-48-16,187-8-25 16,-98 8-10-16,8 4-1 15,-4 0-18-15,-13-4-114 16,-18 0-143-16,-31 0-271 0,-26 0 22 15,-10 0 188 1,-35 0-155-16,-13 0 223 0,-3 0-3 16,7 0 271-1,12 0 289-15,10-2 100 0,13-4-47 16,7 2 166 0,5 2-155-16,2 0-33 15,0 2-58-15,0 0-61 0,0 22-83 16,0 14 2-16,0 18-36 0,7 15-42 15,5 9-22 1,-4 4-14-16,-4 0-6 0,-1-4 1 16,-3-5-1-1,0-9-25-15,-5-10-80 0,-13 0-141 16,3-16-378 0,1-14-207-16</inkml:trace>
  <inkml:trace contextRef="#ctx0" brushRef="#br0" timeOffset="154513.28">17849 13654 1625 0,'0'0'634'15,"0"0"-392"-15,0 0 78 16,15-115-137-16,-15 73-68 15,-2 2-15-15,-23 4 8 16,-10 12-6-16,-9 16-5 16,-6 8-35-16,1 26-38 15,7 20-11-15,11 14-7 16,16 5-5-16,15-5-1 16,4-6 0-16,29-16 0 15,9-14-1-15,10-18 1 0,0-6 8 16,2-26-8-1,-7-14 0-15,-9-11 0 16,-9-3 1-16,-6 3 10 0,-10 0-2 16,-5 9 36-16,-2 14 16 15,-6 14 10-15,0 14-16 16,0 2-38-16,0 30-11 16,4 14 10-16,2 10 4 15,7 4-10-15,3-3-8 16,4-9-1-16,0-10-1 0,3-14-21 15,-3-12-14 1,0-12 16-16,2 0 14 0,3-20 5 16,-1-19 8-1,0 2-8-15,-1-6 2 0,-1 7 4 16,-4 8-5-16,-2 14 13 16,1 6 11-16,3 8-13 15,5 4-1-15,6 22 1 16,5 6-11-16,1 7 5 0,6-1-6 15,-5 2-37 1,-3-2-131-16,-12-2-158 16,-10-8-466-16,-11-12-576 0</inkml:trace>
  <inkml:trace contextRef="#ctx0" brushRef="#br0" timeOffset="154744.14">18573 13431 1921 0,'0'0'809'0,"0"0"-321"0,0 0-175 0,0 0-158 15,0 0-103 1,0 0 7-16,0 0 25 0,-94 148-30 16,65-83-20-1,0-4-17-15,0 0-10 0,0-3-5 16,7-10-2-16,4-10-1 15,5-8-32 1,8-13-96-16,5-17-150 0,12-13-327 16,7-13-394-16</inkml:trace>
  <inkml:trace contextRef="#ctx0" brushRef="#br0" timeOffset="154956.51">18795 13501 1681 0,'0'0'1023'0,"0"0"-548"16,0 0-337-16,0 0 6 15,0 0-48-15,0 0-39 0,31 143-21 16,-21-101-21 0,1-8-15-16,7-6-19 0,1-10-93 0,6-18-85 15,15-14-90 1,-5-20-434-16,0-8-213 0</inkml:trace>
  <inkml:trace contextRef="#ctx0" brushRef="#br0" timeOffset="155050.51">19083 13243 1605 0,'0'0'1056'0,"0"0"-365"16,0 0-356-16,0 0-158 16,0 0-177-16,0 0-33 15,0 0-654-15</inkml:trace>
  <inkml:trace contextRef="#ctx0" brushRef="#br0" timeOffset="156193.76">19917 13222 2145 0,'0'0'760'0,"0"0"-301"15,0 0-160-15,0 0-169 16,0 0-101-16,0 0-17 16,0 0-6-16,23 69-6 15,-11-48-1-15,-3-4-8 16,-1-7-19-16,-2-8 8 0,-2-2 20 15,-4-7 18-15,0-16-6 16,0-8-10-16,-14-2 7 16,-15-2-8-16,-9 12-1 15,-8 10 9-15,-8 13-8 0,-2 20 8 16,-4 45-7 0,2 35-2-16,18 4-6 0,16-5 6 15,24-13-1 1,4-20 0-16,31 2-1 0,19 0-8 15,20-20-28 1,12-18-16-16,13-26-6 16,1-4-28-16,-4-36-41 0,-13-16 36 15,-21-10 65 1,-20-4 28-16,-22 3 42 0,-17 12 69 0,-3 12 45 16,-12 17-15-1,-12 20-47-15,-3 2-52 0,-2 36-25 16,0 14-10-1,4 9 5-15,9 1-11 16,10-4 1-16,6-10-1 16,0-14 0-16,16-14 1 0,9-16-2 15,1-2 15 1,3-24 0-16,2-14-3 16,-2-6-11-16,-7 0 5 0,-3 6-4 15,-9 10 7-15,-3 12 15 0,-5 7 24 16,0 9-48-1,0 0 0 1,6 18 0-16,3 9 0 0,7 1 0 16,1-2 0-16,8-4 0 15,0-10-14-15,2-10-22 0,-2-2 0 16,-2-18-1 0,-2-16 5-16,-5-10 22 15,-2-13 9-15,-5-25 1 16,-6-2 0-16,-3-8 27 0,-2 2-4 0,0 27 7 31,0 15 12-31,0 34 2 16,-9 28-44-16,-5 73 0 15,-3 43 0-15,3 18 0 0,3-15 0 16,9-41 0-16,2-38 0 16,0-14 0-16,0-2-23 15,7-8-11-15,3-7 5 16,6-23 16-16,0-7 13 15,6-31 7 1,3-18-6-16,6-8 1 0,2-2 4 16,3 8-5-16,-1 8 0 15,0 15 14-15,-4 13 6 16,-3 14-10-16,1 8-11 16,0 8 0-16,-4 24 0 15,-7 12-1-15,-7 10 0 16,-11 7 0-16,0-3-7 15,-11-2 8-15,-16-6 0 16,-6-12 1-16,-3-10 5 16,-2-13 18-16,0-10-10 0,5-5-14 15,1-8 0-15,10-14 0 16,7-4 0-16,15-16 0 16,19 4-171-16,15 6-766 0</inkml:trace>
  <inkml:trace contextRef="#ctx0" brushRef="#br0" timeOffset="157316.17">22009 13673 1224 0,'0'0'708'15,"0"0"-119"-15,0 0-73 0,0 0-147 16,0 0-165-1,0 0-90-15,0 0-40 0,29-76-25 16,-29 52-2 0,0 2 10-16,-12 6-5 0,-15 8-19 15,-6 8-10 1,-9 6-16-16,-3 26-1 16,3 10-5-16,4 9-1 0,11 0-1 15,11 0-5 1,12-11 5-16,4-12 0 0,14-12-8 15,17-16 9-15,9-2 0 16,7-32 7-16,-1-16-1 16,2-14 3-16,-9-25-9 15,-10-33 0-15,-18-22 1 16,-11 13 5-16,0 35-5 16,-11 46 10-16,1 42-11 15,-2 8 0-15,-1 10 0 0,-5 48-3 16,3 46 2-16,7 35-5 15,8-7 5 1,0-25-1-16,10-39-7 0,9-31-28 16,8 2-19-1,6-5-28-15,8-6 20 0,1-18 28 0,2-10 21 16,-1-4 7 0,-3-24 7-1,-5-12 0-15,-3-4 1 0,-8-5 6 16,-5 3 5-16,-6 12 31 0,-7 12 9 15,-4 16 1-15,0 6-25 16,-2 17-26 0,0 16-1-16,6 14 7 15,0 0-7-15,5 0-1 16,7-9 0-16,7-8-25 0,3-12-4 16,6-16 12-16,4-2 17 15,2-12-5-15,-3-18 6 0,-3-8 1 31,-5-8 1-31,-7-7 4 0,-6-1-5 16,-7 2 10-16,-7 10-1 16,-2 12 26-16,0 16 2 15,0 12-2-15,-9 2-27 16,-2 18-9-16,0 10 0 0,7 6 0 0,4 2 0 31,2 0-2-31,25-1-4 0,8-3-12 0,7-2-10 16,3-5-13-1,-5 0-1-15,-11-5 8 0,-9 0-2 16,-15-2-2 0,-5 0 16-1,-10 0 14-15,-23 0 7 0,-9-4 0 0,-10-2-35 16,-21-12-177 0,11 0-387-16,8-16-471 0</inkml:trace>
  <inkml:trace contextRef="#ctx0" brushRef="#br0" timeOffset="157435.7">22425 12946 2345 0,'0'0'701'0,"0"0"-202"16,0 0-328-16,0 0-171 15,0 0-294-15,129 50-976 0</inkml:trace>
  <inkml:trace contextRef="#ctx0" brushRef="#br0" timeOffset="157666.63">23196 13116 2850 0,'0'0'812'0,"0"0"-623"15,0 0-41-15,0 0-51 0,33 167-97 16,-21-85 0 0,-4 8 0-16,-1-2 0 0,-3-5-24 15,-2-11-126-15,-2-4-218 16,0-24-342-16,0-16-188 0</inkml:trace>
  <inkml:trace contextRef="#ctx0" brushRef="#br0" timeOffset="157824.37">23196 13582 637 0,'0'0'1604'0,"0"0"-727"0,0 0-380 16,0 0-271-1,0 0-148-15,0 0-49 0,0 0-20 16,158-83-9-16,-78 71-131 16,10 0-244-16,28-8-388 15,-22 2-85-15,-21 4-818 0</inkml:trace>
  <inkml:trace contextRef="#ctx0" brushRef="#br0" timeOffset="158397.84">23867 13393 1008 0,'0'0'871'0,"0"0"-288"0,0 0-69 16,0 0-242-16,-143 14-56 15,101 14-51-15,2 6-50 16,3 6-34-16,6 2-27 16,10-2-22-16,9-4-17 0,12-8-12 15,0-7-3-15,12-11-5 16,19-10 5-16,4 0 22 15,7-17-5-15,-1-12-7 16,-1-7-1 0,-7-7 6-16,-6-1-14 15,-8 0 34-15,-5 8-8 16,-5 12 9-16,-7 10-36 0,-2 14 0 0,0 0 0 16,0 20 0-1,0 14 0-15,-6 10 0 0,1 0 0 16,5-3 0-1,0-8 0-15,0-7-23 0,7-9-16 16,9-11 15 0,3-6 19-16,4 0 5 0,6-20 2 15,0-9-2 1,4-3 2-16,1-4 5 0,-5 0 1 16,-7 6 17-1,-5 8 2-15,-7 12-7 16,-3 10-20-16,-3 0 0 0,2 14 0 15,6 12 0 1,-1 4 0-16,0-2 0 0,3-4 0 0,-6-8-23 16,1-6-14-1,-2-7 13-15,0-3 18 0,4 0 6 16,3-9 9 0,1-5-8-16,1 2 9 0,-3 2 10 15,0 4-1 1,-4 6 1-16,2 0-9 0,0 0-11 0,3 20 0 31,1-3 0-31,3 2-44 16,15-1-151-16,-4-5-370 15,-2-12-574-15</inkml:trace>
  <inkml:trace contextRef="#ctx0" brushRef="#br0" timeOffset="158822.57">24793 13339 1979 0,'0'0'892'0,"0"0"-374"16,0 0-235-16,0 0-125 15,0 0-20-15,0 0-56 16,0 0-36-16,5-38-46 16,-32 53 0-16,-6 18 0 15,-5 9 0-15,5 6 0 16,10 2 0-16,16-4 0 15,7-6-14-15,34-8-26 0,22-7-1 16,19-16-11 0,12-6-28-16,9-3-13 0,-1-17 36 15,-5-9 38-15,-12-10 19 16,-20-4 1-16,-18-4 29 16,-17 0 44-16,-19 4-1 15,-4 8-4-15,-4 12-13 16,-23 14-25-16,-7 6-20 15,-1 12-11-15,2 22-1 16,4 10 0-16,10 6 0 0,13-4 0 16,6-2-8-1,17-13 2-15,26-12-1 0,15-11-5 16,9-8-38 0,4-9-84-16,14-52-141 0,-21 3-360 15,-12-4-432-15</inkml:trace>
  <inkml:trace contextRef="#ctx0" brushRef="#br0" timeOffset="159065.94">25553 12711 1989 0,'0'0'684'16,"0"0"-313"-16,0 0 7 0,0 0-129 15,0 0-84-15,109 118-45 16,-64-60-45-16,-3 11-40 15,0 9-5-15,-5 8-30 16,-14 6 0 0,-7 5-8-16,-16-3 8 0,0 0-1 15,-20-5 0-15,-18-6 0 16,-8-4-38-16,-8-9-100 16,-1-10-62-16,-1-12 6 15,-15-17-57-15,15-16-253 0,9-15-178 0</inkml:trace>
  <inkml:trace contextRef="#ctx0" brushRef="#br0" timeOffset="159245.26">26123 13646 2450 0,'0'0'646'0,"0"0"-448"0,0 0-198 16,0 0-105-16,0 0-1071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7-19T05:48:57.8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13444 1622 1884 0,'0'0'626'0,"0"0"-407"0,0 0-4 0,0 0-114 32,0 0-46-32,0 0 14 15,40-101 46-15,-38 78 24 16,-2-1-41-16,0-5-16 16,0 4-16-16,-9-4-13 15,-7 3-23-15,-1 4-17 16,-5 8-12-16,-5 10 5 15,-4 4-6-15,-7 16-8 0,-7 23 1 16,-2 12 5-16,2 12 2 16,6 3 0-16,10 0 1 15,13-2 0-15,9-8-1 16,7-10-1-16,0-11-5 16,16-17 5-16,9-18 1 15,8-7 30-15,11-35 40 16,8-20-16-16,12-34-22 15,9-36-20-15,4-29-11 16,-15 13 4-16,-22 34-5 16,-17 39-8-16,-19 43 8 0,0 4 0 15,-2 6 1-15,-2 8-1 16,0 14-6-16,0 0-14 16,-8 24 1-16,-13 24 19 15,-3 16 0-15,-4 16 6 16,-2 11-5-16,8 1 5 15,8 0-6-15,10-6 1 16,4-9-1-16,4-15 1 16,16-18-1-16,7-16-14 15,0-16 2-15,2-12 12 0,0-16 21 16,2-26-6-16,3-14-14 16,-5-6 0-16,-2-3 0 15,-10 10-1-15,-3 10 0 16,-8 19 0-1,-4 14 0-15,-2 12-7 0,0 4-31 16,0 28 18 0,0 15 20-16,-6 13 8 0,-2 8-7 15,4 6 8-15,2-2-9 16,0-2 1-16,2-6-1 16,0-11 0-16,0-11-1 15,0-14-53-15,0-10-23 0,0-8-5 16,0-8 8-16,0-8-55 15,0-16-130-15,2-8-607 0</inkml:trace>
  <inkml:trace contextRef="#ctx0" brushRef="#br0" timeOffset="206.3">14163 1776 1859 0,'0'0'734'0,"0"0"-473"16,0 0 56-16,0 0-118 16,0 0-107-16,18 137-40 0,-18-93-28 15,-7-2-12 1,-12 0-12-16,-8-6-58 0,-6-6-192 16,6-10-363-16,8-14-291 0</inkml:trace>
  <inkml:trace contextRef="#ctx0" brushRef="#br0" timeOffset="859.24">15253 1492 1553 0,'0'0'568'15,"0"0"-272"-15,0 0-33 16,0 0-108-16,0 0-31 16,0 0-1-1,4-103-18-15,-24 85 12 16,-9 5-17-16,-8 2-43 16,-8 9-29-16,-2 2-16 15,-4 20-4-15,4 16-7 16,7 12 1-16,9 6-1 15,16 5 8-15,12-3-7 0,3-8-1 16,13-8-1 0,18-18 0-16,9-16 1 0,8-6 29 15,0-34-3-15,1-18-4 16,-1-10 1-16,-9-8-8 16,-7-7-1-16,-5-3 0 15,-6-6-1-15,-7 0-7 16,-3 8-5-16,-7 14 8 15,-2 20 10-15,-2 19 37 16,0 19-11-16,0 6-46 0,0 32-18 16,0 22 18-1,0 17 11-15,0 11-4 0,0 10 2 16,-4 1-3-16,-3 1-5 16,-1-6-1-16,-2-6-85 15,2-7-128-15,5-17-236 16,3-21-266-16,0-23-266 0</inkml:trace>
  <inkml:trace contextRef="#ctx0" brushRef="#br0" timeOffset="1173.84">15556 1420 1521 0,'0'0'887'0,"0"0"-388"15,0 0-156-15,0 0-144 0,0 0-97 16,120-51-46-1,-84 51-34-15,-5 0-12 0,-6 11-10 16,-10 12-15 0,-12 8-57-16,-3 5-16 0,-6 2 14 15,-11-2 25 1,-3-4 30-16,7-8 19 0,3-8 5 16,10-4-5-16,0-4 9 15,3-2 39-15,19-4 12 0,7 2-2 16,7-2-28-16,0 0-16 15,-5 4-14-15,-9 2-1 16,-8 2-9 0,-14 6 2-16,0 4-1 15,-25 4 0-15,-24 6-30 0,-64 13-170 16,9-7-432-16,0-10-373 0</inkml:trace>
  <inkml:trace contextRef="#ctx0" brushRef="#br0" timeOffset="2285.69">15442 599 1160 0,'0'0'347'0,"0"0"-78"16,0 0 11-16,0 0-75 15,0 0-36-15,0 0-13 0,-123-118-79 16,77 94-20 0,-14 2-2-16,-11 0 29 15,-10 0-19-15,-10 0-8 16,-7 0-10-16,-4-1-10 15,-4 0 9-15,4 0 8 0,2 0 36 16,4 1-36 0,7 4-20-16,7 1 2 0,3 5-10 15,8 2-16 1,0 4-4-16,-1 0-5 16,-3 2 5-16,-8 2-5 15,-23 0 0-15,-29 0 0 0,8 0 1 0,15 2 4 16,13 0-5-1,30 0 12 1,0 8-4-16,2 12-7 0,11 6-2 16,7 10 0-16,5 9-1 15,0 3-5-15,-6 8 6 16,1 4-1-16,-4 4 1 16,-1 2 1-16,1 2 0 15,-1 3 0-15,3 3 14 16,2 6 3-16,5 2-6 15,8 8 2-15,2 17 2 16,12 23 8-16,11 25-10 16,11 11-1-16,0-8 1 15,29-6 1-15,6-19-5 0,12-7-10 16,9-3 2-16,2-23 8 16,-5-20-8-16,-3-15-1 15,5-10 5-15,12 10-4 16,18 5 4-16,33 14-5 15,26-5 5-15,37-6-5 16,13-10 9-16,-6-15 1 16,-13-18 5-16,-17-8-2 15,3-8 4-15,-5-8-9 0,-2-4 0 16,-8-2 1-16,-3-4 2 16,-2-14 0-1,-3-6-4-15,-5-8 5 0,-3-3 7 16,-5-5 13-16,-5-2-11 15,-20 2-10-15,-15 6-6 16,-18 2-5-16,-7 2 0 16,11-10 0-16,4-6 7 15,6-10-2-15,-10-4 16 16,-9-4 11-16,-4-9-6 0,-2-19-9 16,0-28 2-16,-10-33-5 15,-9-11-5 1,-18 3 2-16,-15 11-4 15,-4 20-7-15,-4 9 1 0,-15 19-1 16,-2 24 0 0,3 16-1-16,-3 5 6 0,-8-9 1 15,-10-10-7-15,-7-8 0 16,-12 6 0-16,-7 3 0 16,-8 10 0-16,-10 7 0 15,-24 5 0-15,-31 15 0 16,-38 22 0-16,-20 16-8 0,-3 24-40 15,8 30-76 1,10 12-109-16,4 9-230 0,42-17-324 16,27-8-754-16</inkml:trace>
  <inkml:trace contextRef="#ctx0" brushRef="#br0" timeOffset="3344.06">21531 966 1224 0,'0'0'892'0,"0"0"-604"16,0 0 48-16,0 0-139 15,0 0-80-15,-122-80-51 16,86 80-26-16,-8 16-13 16,-5 18-4-16,-3 16 8 15,8 12 8-15,9 11 6 16,12 3-14-16,14 0-11 16,9-6-5-16,5-12-8 15,22-11-1-15,8-17-5 16,5-19 22-16,5-11 20 15,-1-15 32-15,0-29-1 0,-1-19-13 16,-1-27-7-16,-4-30 2 16,-9-29-23-16,-9 11-11 15,-11 26-4-15,-7 38-9 16,-2 35 3-16,0 7 14 16,0 12 26-16,0 8-7 15,0 12-45-15,0 18-28 0,8 28 17 16,2 19 11-1,3 15 11-15,1 12-10 16,-3 4 0-16,1 4 1 0,-6 1 5 16,-4-5-7-1,0-2-63-15,-2-5-99 0,0-13-72 16,0-12-68-16,0-18-321 16,0-16-40-16,0-22-281 0</inkml:trace>
  <inkml:trace contextRef="#ctx0" brushRef="#br0" timeOffset="3631.32">21756 1408 1367 0,'0'0'776'16,"0"0"-308"-1,0 0-108-15,0 0-110 0,118-65-59 16,-55 57-59 0,7 6-67-16,-2 2-41 15,-5 6-14-15,-17 22-10 0,-19 10-12 16,-21 15-2-1,-6 7 13-15,-39 6-1 0,-15 2 2 16,-6-4 0-16,3-10 8 0,11-11 4 16,15-15 28-16,18-13-10 15,13-11-1-15,0-4-5 16,32 0 21-16,16-14 33 16,16-5-35-1,13-6-30-15,-4 1-13 16,-6 6-87-16,-7 10-180 15,-19 4-272-15,-18 4-394 0</inkml:trace>
  <inkml:trace contextRef="#ctx0" brushRef="#br0" timeOffset="3810.51">22919 1712 2004 0,'0'0'937'0,"0"0"-459"15,0 0-232 1,0 0-144-16,0 0-83 16,0 0-19-16,0 0 0 15,-35 147-150-15,20-74-173 16,3-14-396-16,10-17-515 0</inkml:trace>
  <inkml:trace contextRef="#ctx0" brushRef="#br0" timeOffset="4281.42">23638 1421 2152 0,'0'0'836'0,"0"0"-528"16,0 0-101-16,57-114-105 15,-50 84-18-15,-7 0 13 16,-2 6-31-16,-29 4-28 15,-12 6-25-15,-9 8-13 16,-7 6-1-16,-3 10-6 16,-2 20 5-16,9 14 1 15,10 8-7-15,16 6 7 16,18 0-8-16,11-4 3 16,7-13 5-16,26-15 1 15,15-18 0-15,7-8 22 0,8-22-7 16,1-22-3-1,-3-16-1-15,-9-11-1 0,-7-9 1 16,-5-24 8-16,-11-28 8 16,-8-19-9-16,-13 19-6 15,-8 35-10-15,0 47 7 16,0 38 9-16,0 11 10 0,-6 1-28 16,-4 40-11-16,4 42 4 15,1 10 7-15,5 0 1 16,0 0-1-16,5-17 0 15,15 11 0 1,7 8-6-16,0-8-90 0,-3-7-78 16,2 1-181-1,-5-20-314-15,-6-18-256 0</inkml:trace>
  <inkml:trace contextRef="#ctx0" brushRef="#br0" timeOffset="4553.33">24158 1319 856 0,'0'0'1428'15,"0"0"-735"1,0 0-171-16,0 0-255 0,0 0-117 16,0 0-82-1,0 0-52-15,-13-20-16 0,0 58 6 16,-3 8-6-16,-2 2 0 16,3-1-35-16,2-9-37 15,3-6 9-15,10-12 12 16,0-6 6-16,0-10 11 15,23-4 20-15,8 0 14 16,9-2 6-16,5-10-6 16,1 2-52-16,-3 0-123 15,-7 6-95-15,-17 2-216 16,-9 2-76-16,-10 0-170 0</inkml:trace>
  <inkml:trace contextRef="#ctx0" brushRef="#br0" timeOffset="4720.82">24286 1481 631 0,'0'0'1136'0,"0"0"-449"16,0 0-149 0,0 0-197-16,0 0-106 0,-14-101-40 15,12 101-91-15,2 9-84 16,-2 25-19 0,-1 19 6-16,1 13-7 0,0 8-13 15,-7 30-175-15,2-18-285 16,-2-19-431-16</inkml:trace>
  <inkml:trace contextRef="#ctx0" brushRef="#br0" timeOffset="5732">24218 720 1145 0,'0'0'778'0,"0"0"-450"16,-77-115 0-16,37 65-61 16,-7 6-142-16,-16 0-54 15,-28-2-3-15,-36-2-21 16,-35-2-14-16,-8 1 7 16,12 8-5-16,35 8-2 15,38 9-8-15,21 6 0 16,4 2 4-16,-7 0-5 15,-8 0-5-15,-6 4-5 16,0 4-5-16,0 4-8 16,-4 4-1-16,-25 0 1 15,-28 0-1-15,-28 12 12 0,-6 12 2 16,27 4 14-16,36-2-7 16,42-4-4-16,7 2-10 15,-8 6-1-15,-2 6-5 16,-6 9 7-16,6 5 5 15,8 6-5-15,7 6 5 16,6 6 2-16,5 8 26 16,3 5-4-16,5 5 2 15,3 2 5-15,4 6-8 16,0 15-8-16,6 15-5 16,8 18-7-16,11 7 1 0,4-7-7 15,9-10 2-15,20-10 0 16,13-1 2-1,3-21 1-15,-1-18-5 0,3-19-4 16,4-7 2-16,18 8-2 16,15 2-5-16,35 14 1 0,21-3 8 15,27-3-1 1,9-6-7-16,-9-14 7 0,-13-10-8 16,-18-12 6-16,-2-2-5 15,-3-7-1-15,-1-8 6 0,1-4-6 31,-4-10 5-31,-4-1 4 0,-19 0-2 0,-17 0-2 32,15-12 1-32,-17 1-6 15,-2-2 7-15,12-5-7 0,-16 2 1 16,11-6 11 0,11-2-13-16,-3-2 0 0,-2-2 0 15,-7-2 0-15,-2-2 0 16,-5-2 0-16,-1-2 0 15,-8-2 0-15,-3-2 0 0,-8-3 0 16,-4-5 0 0,-7-4 0-16,-6-6 0 0,-6-2 0 15,-7-8 0 1,-8-4 0-16,-6-7 0 16,-5-19 0-16,-4-23 0 15,-7 12 0-15,-2 6 0 16,0 13 0-16,-6 17 0 15,-17-9 0-15,-8-12 0 0,-9 6 0 16,-9 4 0-16,-4 6 0 16,-9-1 0-16,-10 5 0 15,-4 2 0-15,-4-2 0 16,-7 4 0-16,-7 2 0 16,-19 1 0-16,-34 11 0 15,-50 16 0-15,-27 20 0 16,-10 20 0-16,-2 24-173 15,71 4-382-15,24 0-680 0</inkml:trace>
  <inkml:trace contextRef="#ctx0" brushRef="#br0" timeOffset="22811.71">11157 1554 1726 0,'0'0'639'15,"0"0"-446"-15,0 0 32 16,0 0-83-16,0 0-46 0,0 0-3 16,114-46-6-16,-103 40-5 15,-7 2 35-15,0 2 4 16,-4 0-4-16,0 0-19 15,0-1-22-15,0-1-26 16,0 0-20-16,-4 3-3 16,-11 1 3-16,-7 0-8 15,-9 4-13-15,-7 22-9 16,-6 14 1-16,-1 12 0 16,9 12 0-16,9 6 0 0,14 3 0 15,13-4-1-15,0-4-1 16,27-13-5-16,17-12-4 15,14-16-8-15,11-14 12 16,10-10 4-16,2-10-29 16,-2-20-73-16,-10-10-115 15,-11-2-74-15,-14-9-336 16,-13 10-136-16,-15 10-155 0</inkml:trace>
  <inkml:trace contextRef="#ctx0" brushRef="#br0" timeOffset="22963.66">11672 1780 1129 0,'0'0'644'0,"0"0"-80"0,0 0-98 15,0 0-197 1,0 0-53-16,0 0-35 0,0 0-20 16,-24 71-20-1,21-26-47-15,3 10-26 0,0 5-16 16,0 2-22-16,0-2-18 16,0-5-6-16,7-5-6 15,-5-4-35-15,0-14-215 16,-2-14-614-16</inkml:trace>
  <inkml:trace contextRef="#ctx0" brushRef="#br0" timeOffset="24434.04">20154 1630 1390 0,'0'0'764'0,"0"0"-565"0,0 0-33 16,0 0-105 0,0 0-37-16,0 0-6 0,0 0 16 15,-2 6 44 1,2-6 89-16,0 0 35 0,0-10-19 15,0-8-86 1,0-6-31-16,0-6-11 0,0 0-14 0,0 2 2 16,-6 2 10-1,-15 8-7-15,-5 10-7 0,-7 8-19 16,-8 8-20 0,-1 29 8-16,5 18 4 0,8 13 6 15,10 10-3 1,15 6 7-16,4-3-10 0,15-7-6 15,22-12-5-15,7-16 0 16,12-12-1-16,4-20 0 16,4-14 0-16,1-4 0 15,-3-28-27 1,-8-10-90-16,-12-4-80 0,-9-1-45 0,-12 10-141 16,-11 11-128-1,-10 12 45-15,0 14-17 16,0 0 125-16,-4 8 274 15,-2 10 84-15,-1 2 220 0,3-4 73 16,1-4 10 0,3-4 25-16,0-2-10 15,0-4 23-15,0-2-33 16,0 0-80-16,14 0-35 0,10 0-19 16,7-6-87-1,3 2-57-15,-1 4-20 16,-2 0-4-16,-4 0-6 0,-12 15-11 15,-5 12-1 1,-10 5 0-16,0 6 12 16,-12 4 0-16,-10 0-9 15,0-2-3-15,-1-4 4 16,3-8 8-16,9-7 0 16,5-7 0-16,6-9 1 0,0-5 4 15,15 0 6-15,20 0 19 16,13-5-11-16,3-9-10 15,4 2-7-15,-8-1-2 16,-9 6 1-16,-15 3 0 16,-10 1-1-16,-11 3 1 15,-2 0-1-15,0 0-87 16,-2 13-167-16,-11-1-409 16,0-1-1890-16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7-19T05:51:46.7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2047 15775 1495 0,'0'0'291'16,"0"0"-17"-16,0 0 27 16,0 0-89-16,0 0-63 15,0 0-26-15,-89-4-8 16,84 4 0-16,-1 0-15 0,-3 0 11 15,-2 0-12 1,-1 0 0-16,4 0-23 0,-1 0-26 16,7 0-17-1,2 0-3-15,0-4-11 0,9-6-13 16,26-12 0-16,46-22 8 16,63-20 10-16,72-23-8 15,39-5-1-15,3 10-4 16,-33 14 10-16,-70 24-12 15,-49 12-8-15,-44 10-1 16,-26 8-26-16,-12 1 0 0,-11 3 20 16,-11 1 5-1,-6 5-9-15,-34 4-92 16,-13 0-105-16,-47 40-146 16,11 0-392-16,2 2-129 0</inkml:trace>
  <inkml:trace contextRef="#ctx0" brushRef="#br0" timeOffset="343.45">1865 15895 1551 0,'0'0'670'0,"0"0"-394"0,0 0 215 16,0 0-271-1,0 0-152-15,0 0-61 0,0 0 14 16,35-18-6-1,63-8 0-15,42-22-6 0,55-20 1 0,29-8-9 32,13-13 6-32,-4 5-6 0,-23 8-1 0,-25 8 2 15,-49 16-1 1,-50 16-1-16,-43 16 0 0,-26 12 1 16,-7 0 59-1,-3 3 103-15,-3 4-32 16,-4 1-73-16,0 0-58 15,4 0-45-15,5 0-202 16,11 0-92-16,1 6-333 0,-2-2-759 0</inkml:trace>
  <inkml:trace contextRef="#ctx0" brushRef="#br0" timeOffset="487.77">4253 15392 2595 0,'0'0'406'0,"0"0"-406"15,0 0-148-15,0 0-671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3-07-19T06:01:59.5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16902 2649 1356 0,'0'0'188'16,"0"0"-5"-16,0 0-42 0,-40 114-71 0,37-90 35 31,3-10-11-31,0-10 64 0,0-4 163 0,0-10 143 16,0-24-235-1,5-12-144-15,-1-10-55 0,-4-8 17 16,0 1-28 0,0 3-18-16,-18 12 37 15,-13 16-26-15,-9 18 6 16,-11 14-18-16,-7 22-2 15,-20 46 1-15,-7 46 1 16,2 43-1-16,17 17-5 16,32-3 12-16,32-23-5 15,4-42-1-15,30-30-4 16,3-25-14-16,15-23 18 0,16-12-44 0,17-16 44 16,13-2 0-1,2-44 18-15,-5-20-18 0,-12-13 7 16,-17-3-14-1,-18 8-11-15,-16 16-3 0,-14 20 19 16,-14 22 2 0,-2 16-1-16,0 28-57 15,-10 28 52-15,4 20 5 16,6 10 1-16,0 1-2 0,20-7 2 0,18-16-16 16,5-18 10-1,3-22-45-15,-4-20 2 0,-1-6 49 16,-8-36 12-1,-8-18-2 1,-12-12 7-16,-11-8-16 0,-2-3-2 0,-17 3-14 16,-20 12 15-1,-9 18 4-15,-4 20 24 0,2 24-7 16,3 4 3 0,12 34-22-16,10 14-4 15,17 8-1-15,6 0-3 16,16-4 6-16,21-7 0 15,17-15 6-15,13-16 29 16,10-16-22-16,6-2 16 16,4-33-29-16,-4-10 1 15,-14-12 23-15,-17-5-23 16,-17 2 1-16,-20 4 13 16,-15 11-14-16,-5 16 37 0,-26 13-23 15,-4 14-14 1,-8 2 22-16,7 28-23 0,9 12-2 15,17 6-5-15,10 0 11 16,20 0-10-16,26-4 6 16,19-8 0-16,7-6-15 15,-1-3 11-15,-7-3-59 16,-12-4 13-16,-19 0-28 16,-16 0 66-16,-17 2-25 0,0 0 37 15,-29 4 30-15,-19 0 9 16,-14 0-2-1,-7 0-22-15,-3-2-1 0,9-2 1 16,19-6-15 0,38-10-132-16,6-4-235 15,17 0-646-15</inkml:trace>
  <inkml:trace contextRef="#ctx0" brushRef="#br0" timeOffset="476.34">18558 2923 2248 0,'0'0'768'15,"0"0"-409"-15,0 0-148 0,0 0-163 16,0 0-15-16,0 0-33 16,-61 111 0-16,56-5-3 15,5-2 9 1,0-10-6-16,10-15 0 0,16-25-15 15,8-2 2-15,8-8-31 16,7-22-8-16,2-22 52 0,3-6 15 16,1-34 12-1,-3-20-5-15,-1-28-20 0,-8-38 65 16,-10-41-35 0,-18-14-11-16,-15 13-2 0,-11 42-17 15,-16 54-2 1,-4 31 0-16,-2 25 6 15,-12 12 46-15,-8 4-36 0,-7 29-15 16,2 26-2 0,6 18 2-16,17 7-1 0,16 2 0 15,17-10-16-15,2-12 3 16,27-16 8-16,16-17-8 0,10-22 13 16,7-5 1-1,7-23 30-15,3-18-31 16,-6-7-8-16,-4-4 7 15,-9 4-133-15,-6 10-194 0,-12 14-261 16,-12 14-285-16</inkml:trace>
  <inkml:trace contextRef="#ctx0" brushRef="#br0" timeOffset="635.16">19618 3146 454 0,'0'0'1900'16,"0"0"-1538"-16,0 0-253 15,168-60-109-15,-98 52-127 0,-17 4-492 16,-19 4-592-16</inkml:trace>
  <inkml:trace contextRef="#ctx0" brushRef="#br0" timeOffset="762.5">19669 3469 1837 0,'0'0'836'15,"0"0"-488"-15,0 0-7 0,131-37-212 16,-60 14-129-16,23-12-51 16,-20 7-499-16,-16 1-1558 0</inkml:trace>
  <inkml:trace contextRef="#ctx0" brushRef="#br0" timeOffset="1505.01">22246 2963 1687 0,'0'0'737'0,"0"0"-417"0,0 0-3 15,0 0-89 1,43-108-55-16,-43 66 4 0,0 0-51 16,-4-2-27-1,-19 4-27-15,-8 8-43 0,-6 16 13 16,-13 16-42 0,-6 7-27-16,-2 40 25 0,0 19-8 0,8 14 8 15,12 8-5 1,20-1 1-1,16-13-3-15,2-18-35 0,31-20-2 16,13-24 46 0,7-12 6-16,3-22 16 0,0-24 7 15,-6-12-7-15,-8-6 40 16,-5 0-40-16,-14 3-21 16,-3 13 39-16,-9 16-25 15,-5 14 8-15,-2 18-23 0,1 0-26 16,2 26 26-1,6 18 0-15,6 10 1 0,8 2 12 16,4 1-13 0,-2-11-2-16,-3-12-52 0,-7-16-81 0,-7-16-13 31,-10-22-107-31,0-20-361 0,0-10-254 0</inkml:trace>
  <inkml:trace contextRef="#ctx0" brushRef="#br0" timeOffset="1919.75">21828 2274 1810 0,'0'0'814'15,"0"0"-440"-15,0 0-60 0,0 0-190 0,0 0 35 32,0 0-49-32,183-7-40 0,-99 6-26 15,7-12-34-15,1-1-20 16,-5-4-10-16,-15 3-97 0,-22-3-39 31,-21-1-15-31,-22 1 109 0,-7 2 48 0,-18 0 14 16,-13 2 55-1,0 2-10-15,4 4 5 0,9 2 65 16,9 4-41 0,9 0-20-16,0 2-54 15,29 0 18-15,16 2 3 0,13 8-21 16,4 2 7-1,0-2-1-15,-10 2-6 0,-17-2 0 16,-16 0-1 0,-15 0-13-16,-4 2 14 15,-7 5 0-15,-17 2 1 16,-7 12-2-16,-3 3-77 16,-7 26-167-16,10-10-320 0,14-6-704 15</inkml:trace>
  <inkml:trace contextRef="#ctx0" brushRef="#br0" timeOffset="2077.02">23216 2975 2228 0,'0'0'603'0,"0"0"-603"16,0 0-130-16,0 0-639 0</inkml:trace>
  <inkml:trace contextRef="#ctx0" brushRef="#br0" timeOffset="2506.8">23731 2456 2405 0,'0'0'823'16,"0"0"-453"-1,0 0-86-15,0 0-205 0,0 0-59 16,0 0-20 0,-31 128 1-16,28-49 9 0,3 3-10 15,0-6 0-15,0-8-7 16,3-16 4-16,6-13 3 0,-1-20-38 15,3-12 16-15,5-7 22 16,9-12 25 0,8-20-2-16,9-9 19 0,5-3-30 15,2 2 16 1,-2 6-28-16,-5 10 2 16,-1 10-5-16,-8 12 3 15,-4 4-14-15,-5 10 14 0,-6 20-11 0,-9 8 2 31,-9 6 8-31,0 4-2 0,-31-1-12 0,-14-5-2 32,-15-6-23-32,-9-10-26 0,-3-10-41 0,1-14-71 15,9-20-111 1,17-18-354-16,23-10-365 0</inkml:trace>
  <inkml:trace contextRef="#ctx0" brushRef="#br0" timeOffset="2903.72">23619 2159 1872 0,'0'0'942'0,"0"0"-327"32,0 0-330-32,0 0-180 0,0 0-42 0,127-64-46 31,-62 46 7-31,4-2-24 0,-5 0-24 0,-8 0-55 0,-15 0-56 31,-18 4-9-31,-15-2 79 16,-8 0-4-16,-10 2 68 15,-17 1 1-15,-6 4 0 16,0 3 45-16,-1 2 9 16,8 4 15-16,8 0 22 15,7 2-34-15,8 0-18 16,3 0-39-16,0 0-13 15,12 16 13-15,15 6 16 0,9 4 5 16,5 4 9 0,5 2-28-16,-7 0 8 0,-7-2-10 15,-17 2-27 1,-15-2 8-16,-11 6-52 0,-43 5-61 16,-64 27-181-16,11-10-442 15,5-2-941-15</inkml:trace>
  <inkml:trace contextRef="#ctx0" brushRef="#br0" timeOffset="3464.3">23031 3180 1013 0,'0'0'521'0,"0"0"-160"0,0 0 2 15,0 0-73-15,0 0 29 16,0 0-35-16,0 0 5 0,89-98-102 15,-89 96-76-15,0 2-10 16,0 0-101 0,0 0 1-16,0 0-10 15,0 0 3-15,0 0 6 16,0 2-1-16,0 0-20 0,0-2 12 0,0 0 15 16,0 0-6-1,0-12 52 1,3-4-51-16,1-1 6 0,-2 2-7 15,-2 5 9 1,0 8-27-16,-6 6-117 0,-15 18-450 16,2 4-468-16</inkml:trace>
  <inkml:trace contextRef="#ctx0" brushRef="#br0" timeOffset="3907.2">21708 3702 322 0,'0'0'1594'0,"0"0"-1300"15,0 0 178-15,0 0-190 16,0 0-119-16,0 0 102 16,137 0-73-16,-41 0-9 15,47-4-37-15,60-17-70 0,44-7 31 16,28-2-107 0,12 0 0-16,-11 2 0 15,3 0 0-15,-14 4 0 0,-23 4 0 16,-30 4 0-1,-36 6 0-15,-49 4 0 0,-40 0 0 16,-38 4 0 0,-15 0 0-16,-7 0 0 0,-6 0 0 15,-3 0 0-15,-9 0 0 16,-5 2 0-16,-4 0 0 0,0 0 0 16,-31 20-89-1,-9 6-495-15,-13 0-880 0</inkml:trace>
  <inkml:trace contextRef="#ctx0" brushRef="#br0" timeOffset="4315.66">22182 4114 2058 0,'0'0'979'15,"0"0"-596"-15,0 0 65 16,0 0-321-16,0 0-63 16,0 0-63-16,0 0 4 0,39 211 26 15,-24-66-31-15,-2 5 0 0,-6-26 0 16,-5-36 0 0,-2-31 0-16,0-11 0 0,0-2-12 15,-2-2-71-15,-2-6-184 16,4-36-201-16,6-2-222 0,9-30-173 0</inkml:trace>
  <inkml:trace contextRef="#ctx0" brushRef="#br0" timeOffset="4750.68">22693 4110 1194 0,'0'0'1249'0,"0"0"-523"15,0 0-240-15,0 0-242 0,0 0-176 16,0 0-44-1,0 0 13-15,-14 149-26 0,5-63 13 16,0 0-24-16,1-3-35 16,2-11-28-16,2-18-75 15,2-18-12-15,2-18 36 16,0-18 63-16,2-4 51 16,16-30 2-16,7-12 7 15,8-8 45-15,5 1-17 16,2 9 20-16,3 10 8 0,-1 14-10 15,0 13 7 1,5 7-56-16,-3 0 1 0,3 25 4 16,-7 9-11-1,-9 8-8-15,-12 7-8 0,-19-1-76 16,-3 0 14-16,-39-6-6 16,-23-4 57-16,-12-10 27 15,-13-10 14-15,3-10 41 16,11-8-2-16,17 0-4 15,20-4 16-15,22-8-49 16,17-4-16-16,0-2 0 0,35-6-30 16,19 0-44-1,15-4-79-15,42-12-157 0,-15 8-441 16,-14 2-333-16</inkml:trace>
  <inkml:trace contextRef="#ctx0" brushRef="#br0" timeOffset="5320.08">23252 4004 1702 0,'0'0'764'16,"0"0"-124"-16,0 0-187 0,0 0-248 0,0 0-2 15,0 0-74 1,0 0-129-16,18-18 0 0,-12 55 0 16,5 14 0-1,3 16 0-15,1 7 0 0,-1 6 0 16,-1 6 0 0,-4 0 0-16,-5 1 0 0,1-7 0 15,-5-8 0-15,0-10 0 16,0-18-104-1,-9-24-244-15,-6-14-488 0,-2-6-569 0</inkml:trace>
  <inkml:trace contextRef="#ctx0" brushRef="#br0" timeOffset="5792.92">22521 3950 811 0,'0'0'1225'15,"0"0"-673"1,0 0-46-16,0 0-228 0,0 0-155 0,0 0-52 16,0 0 19-1,-3-40-69-15,30 38-2 0,13 0 31 16,14-4-41-1,4-2-8 1,0-2-1-16,-12-4-88 0,-12-4 32 0,-18 0-11 16,-16 0 47-1,0-3 20-15,-5 3 12 0,-11 5 54 16,5 3-3 0,5 1 17-16,4 5 53 0,2 3-76 0,0 1-19 31,0 0-14-31,13 0-17 0,16 0 10 0,8 8-17 31,13 3 6-31,-2 6 6 16,0 2-12-16,-11 0 0 15,-8 1-3-15,-11 2 12 0,-11 0-15 16,-7 4 6-16,0 8-14 16,-20 4 5-16,-7 8-135 15,-7 8-142-15,11-10-364 16,11-13-490-16</inkml:trace>
  <inkml:trace contextRef="#ctx0" brushRef="#br0" timeOffset="6523.92">21139 4259 1285 0,'0'0'682'0,"0"0"-218"15,0 0 121 1,0 0-258-16,0 0-123 0,0 0-57 16,0 0-66-1,2-22-33-15,6 62-4 0,-2 20 2 16,3 16 26-1,5 25-25-15,-4-9-17 0,1 4-12 16,1 0-9 0,-3-20-2-16,1 7-7 0,2-15-65 0,-3-14-77 15,-1-16-127 1,4-24-187-16,-3-12-209 0,-3-2-138 0</inkml:trace>
  <inkml:trace contextRef="#ctx0" brushRef="#br0" timeOffset="6965.99">21514 4935 1629 0,'0'0'720'15,"0"0"-156"-15,0 0-203 0,0 0-107 16,63-137-42 0,-51 89-56-16,-5-6-35 0,-7-4-42 0,0 0-79 31,-2 3 0-31,-18 14 0 15,-2 10 0-15,-1 19 0 16,-4 12 0-16,-2 12 0 0,0 33 0 0,0 14 0 0,6 14 0 31,7 3 0-15,7-4 0-16,9-12 0 0,0-13 0 16,4-15 0-16,9-14 0 15,5-14 0-15,3-4 0 16,0-4 0-16,4-18 0 15,4-10 0-15,-2-8 0 16,2-3 0-16,-4-1 0 16,-4 8 0-16,-5 8 0 15,-7 14 0-15,-3 12 0 16,2 2 0-16,-2 22 0 16,5 16 0-16,1 8 0 15,-1 6 0-15,-1-2 0 0,0-3-33 16,-1-11-86-16,-1-12-65 15,1-12-128-15,14-14-142 16,-3-18-104-16,2-10-231 16</inkml:trace>
  <inkml:trace contextRef="#ctx0" brushRef="#br0" timeOffset="7204.39">21913 4335 1335 0,'0'0'964'0,"0"0"-305"0,0 0-90 16,0 0-305-16,0 0-129 15,0 0 35 1,0 0-170-16,-7-38 0 0,7 64 0 16,0 16 0-16,2 12 0 15,7 12 0-15,0 9 0 16,2 5 0-16,1 2 0 16,-4 1 0-16,1-7 0 15,0-10 0-15,-4-12-156 16,-5-18-296-16,0-18-338 0,-2-18-392 15</inkml:trace>
  <inkml:trace contextRef="#ctx0" brushRef="#br0" timeOffset="7681.64">21402 4349 1401 0,'0'0'671'16,"0"0"-100"-16,0 0-187 0,0 0-99 15,0 0-64 1,0 0-111-16,0 0-56 0,40-46-17 16,-17 42-31-16,8 2 12 15,11 0-18-15,3 0 0 16,1 0-1-1,-5-2 1-15,-10 2 0 0,-11-4-6 16,-13 2 12 0,-7-4 12-16,0-4-18 0,0 0 1 0,-12-2 9 15,-5 0-10 1,-1 4 0-16,0 0 41 0,7 4 7 16,4 2 30-1,7 1-39-15,0 3-39 16,0 0 14-16,0 0-14 0,15 0 0 15,6 0 11 1,1 5-10-16,3 3 10 0,-3 2-11 16,-2-2 0-1,-7 0 4-15,-3 2-4 0,-8 2 0 0,-2 4 2 16,-2 6 7 0,-30 10-18-16,-44 30-119 0,5-7-365 15,2-5-536 1</inkml:trace>
  <inkml:trace contextRef="#ctx0" brushRef="#br0" timeOffset="8316.84">21427 3793 582 0,'0'0'254'0,"0"0"-159"16,0 0-36-16,0 0-59 15,-125 7-40-15,85 0 40 16,2 4 84-16,-2-1 105 16,5-2 90-16,1 0-20 15,10-2 39-15,3-2-4 16,6 0-35-16,3-4 22 16,6 2-85-16,-1-2-23 15,3 0 11-15,-2 0-57 16,0 0-16-16,-2 0-43 0,-1 0-38 15,-3 0 19-15,-1 0-32 16,-3 0-7-16,-1 0 53 16,1-2-25-16,3 0-8 15,2 0 7-15,-1-2-17 16,4 2 30-16,-5 0-50 16,-1 2 0-16,3-2 0 0,5 2 0 15,3 0 0 1,3 0 0-16,0 0 0 0,24 0 0 15,39 0 0 1,59 2 0-16,73-2 0 0,42-2 0 16,20-20 0-1,-15-2 0-15,-39 1 0 0,-47 5 0 16,-48 7 0-16,-46 0 0 16,-26 6 0-16,-9-1 0 15,-10 2 0-15,-3 1 0 16,-10 3 0-16,-4 7 0 15,0 12-585-15,-2 0-946 0</inkml:trace>
  <inkml:trace contextRef="#ctx0" brushRef="#br0" timeOffset="23947.97">5053 1169 1829 0,'0'0'764'0,"0"0"-645"16,0 0 93-16,0 0 8 0,0 0-125 16,0 0-34-1,4 0 9-15,-4 0-28 0,0 0 8 0,0 0-31 32,0 0-8-32,0 0 13 15,2 0-12-15,0 0 42 16,-2-8-3-16,0-4-3 15,0-4 0-15,0-2-42 16,-6 2-5-16,-9 4-1 0,-8 6-2 16,-2 6 1-16,-4 3-22 15,-6 30 4-15,-1 19 13 16,3 16 7-16,4 16-1 16,9 11 2-16,13 3 13 15,7-4-17-15,18-8 2 16,27-16-37-16,17-20 19 15,11-26-21-15,14-24 13 16,2-15 25-16,1-35-8 16,-10-17-1-16,-11-5 5 0,-15 0-14 15,-19 6 18-15,-17 9 2 16,-14 13 0-16,-4 16 26 16,0 10 10-16,-9 16 53 15,-2 2-90-15,3 20-6 0,-2 22-1 16,8 16 7-1,2 9 0 1,0 3-1-16,14-6 15 0,12-12-19 16,10-16 5-16,2-18-18 15,-3-18 8-15,1-10 17 16,-7-30-7-16,-6-14 26 0,-13-12-16 0,-10-6 18 16,0 2-28-1,-27 6 0 1,-12 9 5-16,-5 19-5 0,-4 16-9 15,4 18 7-15,6 2-2 16,14 30-11-16,10 14 15 16,14 9-5-16,0 2-10 15,33-2 15-15,14-11-5 0,9-10 4 16,7-18 1 0,6-14-6-16,2-4 6 0,3-30-29 0,-5-10-2 31,-7-8-41-31,-14-1 15 15,-11 1 27-15,-20 6 30 16,-15 8 1-16,-2 8 11 16,-13 10 24-16,-14 8 29 15,-6 12-47-15,0 0-4 16,-1 14-14-16,10 14-6 16,8 10-3-16,13 2 9 15,3 2-15-15,29 0 9 0,17-7 7 16,12-5-1-16,4-8 0 15,2-4-50-15,-5-2 37 16,-9-4-25-16,-9 2-2 16,-15 4 26-16,-12 2-17 15,-14 8 29-15,0 4 1 16,-14 4 2-16,-15 4 61 16,-5-1-32-16,-1-3-30 15,-1-6 25-15,5-5-25 16,2-4-2-16,5-7-121 15,6-8-332-15,9-6-280 0,6 0-1233 16</inkml:trace>
  <inkml:trace contextRef="#ctx0" brushRef="#br0" timeOffset="24385.21">6697 1223 2246 0,'0'0'601'16,"0"0"-229"-16,0 0-65 0,0 0-223 16,0 0-82-1,0 0 11-15,-32 116-12 0,32-47 60 16,0 4-43 0,10 0-9-16,17-9 14 0,6-8-17 15,7-12-2-15,4-18-4 16,1-15-3-16,-3-11 3 0,-1-21 0 15,-5-21 21 1,-7-14 18-16,-8-12-38 16,-7-11 29-16,-14-5-27 15,0-2 6-15,-23 6 29 0,-16 10-28 16,-11 18 19 0,-6 13 20-16,-2 21-19 0,1 17 21 15,1 1-51-15,9 32 0 16,12 14-12-1,12 12 12-15,19 6 0 0,4 0-7 16,18-6 14-16,22-9-19 16,11-17 12-16,7-16-55 15,9-16 17-15,4-7-97 16,32-56-87-16,-19 2-236 16,-12-1-448-16</inkml:trace>
  <inkml:trace contextRef="#ctx0" brushRef="#br0" timeOffset="24567.47">7604 1239 2378 0,'0'0'672'0,"0"0"-374"0,0 0-46 16,0 0-64-1,158-60-118-15,-83 27-70 0,4 2-13 16,-4 7-353-1,-21 7-478-15,-25 16-387 0</inkml:trace>
  <inkml:trace contextRef="#ctx0" brushRef="#br0" timeOffset="24710.69">7753 1514 1809 0,'0'0'560'0,"0"0"-268"15,0 0 33 1,0 0-154-16,181-29-95 15,-61-29-76-15,-15 7-206 16,-16 0-892-16</inkml:trace>
  <inkml:trace contextRef="#ctx0" brushRef="#br0" timeOffset="25584.28">10318 984 1759 0,'0'0'719'16,"0"0"-211"-16,0 0-228 15,0 0-72-15,0 0-53 16,0 0-1-16,0 0-74 15,-110-88 8-15,75 88-38 16,-5 0-41-16,-2 10 34 0,-1 18-43 16,3 12 0-1,7 10-8-15,8 7 4 0,12-1-8 16,13-4 12-16,0-8-12 16,17-10-6-16,14-14 6 15,7-12-21-15,5-8 21 16,1-8 12-16,1-24 16 15,-7-12-16-15,-5-8 2 16,-10-8 21-16,-10-9-22 16,-13-5 0-16,0-4-1 15,-9 2 16-15,-13 5 1 0,-1 16-17 16,1 12 6 0,6 19 13-16,6 14-17 0,3 10-4 15,3 14-4-15,1 28-7 16,3 19 12-1,0 11 1-15,0 8 0 0,9-2-8 16,13-5 8 0,7-11 0-16,4-15-6 0,8-8 0 15,3-17-16-15,6-12-11 16,-2-10-59-16,4 0 19 16,-5-20-100-16,-7-13-82 15,-7-3 31-15,-10 0 1 0,-13 4 156 16,-5 9 67-1,-5 6 195-15,0 9 135 0,0 4-66 16,-3 4-93 0,-1 0-72-16,0 0-88 0,2 22 31 15,-3 14-42-15,0 11 0 16,3 7 13 0,2 8-12-16,0 2-1 0,0-2 0 15,0-5-12-15,0-12 5 16,0-10-146-16,0-25-152 15,0-10-283-15,-4 0-169 0</inkml:trace>
  <inkml:trace contextRef="#ctx0" brushRef="#br0" timeOffset="26151.21">9607 491 1073 0,'0'0'707'15,"0"0"-313"1,0 0 102-16,0 0-169 15,0 0-68-15,0 0 0 0,0 0-70 16,-40-24-94 0,40 24 22-16,0-2-78 0,0 0-32 15,24-2-7 1,19-2 9-16,34-10-3 0,8-2-6 16,13-5-51-16,0-4-16 15,-24 3-68-15,-5-2 36 0,-24 5 73 16,-23 7 26-1,-16 4 17 1,-6 2 65-16,0 2-49 0,-9 1 27 16,-1-2-60-16,-4 3-6 15,3 2 4-15,2 0 4 16,3 0 4-16,3 2-6 16,3-1 0-16,0-2 1 15,0 2-1-15,0-4 0 0,0 3-6 16,7 0 8-1,10 2-3-15,10 0 1 16,4 0-3-16,5 4-15 0,-5 10 18 16,-4 6-9-1,-9 5 1-15,-9 3 16 0,-9 4 7 16,0 6-15-16,-2 4 7 16,-17 24-28-16,7-10-238 15,-1-10-675-15</inkml:trace>
  <inkml:trace contextRef="#ctx0" brushRef="#br0" timeOffset="26551.5">11113 960 2228 0,'0'0'822'0,"0"0"-472"0,0 0-153 16,0 0-128-1,0 0-44-15,0 0-24 0,0 0 19 16,0 74-20-1,0-53-15-15,7-6 3 16,-1-7-15-16,2-5 21 16,-6-3 6-16,-2-3 51 0,0-15 48 15,0-5-72-15,0-6-27 16,-6-1 44-16,-2 6-19 0,-1 8-16 16,5 8-9-1,2 8-21-15,2 6-172 0,0 16-649 16,8 0-249-16</inkml:trace>
  <inkml:trace contextRef="#ctx0" brushRef="#br0" timeOffset="27060.29">12086 950 1355 0,'0'0'508'16,"0"0"-29"-16,0 0 5 0,0 0-243 15,-50-110 0-15,10 90-21 16,-7 8-97-16,-7 10-21 16,-2 2-33-16,3 10-43 0,4 18 17 0,9 10-43 15,13 4 8 1,13 4-1-16,14 0-7 0,0-6 0 15,29-8-6 1,10-11 14-16,5-11 7 16,3-10-15-16,0-2 0 15,-4-24 36 1,-6-14-35-16,-8-6 7 16,-9-11-1-16,-9-5 7 0,-11-4 14 15,0-5-22-15,-6 3-6 16,-14 6 73-16,1 14-73 15,6 18 0-15,2 14 0 16,4 14 0-16,7 2 0 16,0 26 0-16,0 18 0 15,2 14 0-15,12 11 0 16,6 3 0-16,0 0 0 16,3-2-8-16,-4-6-2 0,3-6-136 15,-1-8-109-15,-2-11-103 16,16-20-224-16,-9-10-84 15,3-9-247-15</inkml:trace>
  <inkml:trace contextRef="#ctx0" brushRef="#br0" timeOffset="27318.92">12392 1006 773 0,'0'0'1352'0,"0"0"-628"16,0 0-126-16,0 0-361 15,0 0-137-15,0 0-8 16,0 0-67-16,69-30-8 0,-43 30-17 15,-1 7-33 1,-2 12 23-16,-5 5-68 0,-10 6-45 16,-8 1 42-1,0-1 6-15,0-6 72 0,-13-2 3 16,4-8 27-16,2-6 72 16,7-4-29-16,0-4-4 15,0 0-1-15,21 0-65 16,14-12-6-16,38-16-48 0,-6 0-299 15,-7-1-481-15</inkml:trace>
  <inkml:trace contextRef="#ctx0" brushRef="#br0" timeOffset="27809.39">11548 491 1397 0,'0'0'948'0,"0"0"-379"16,0 0-43-16,0 0-274 0,0 0-128 16,0 0 10-1,0 0-40-15,-9-36-42 0,9 36-52 0,22 0 0 16,21-2-11-1,15-4 11 1,10-4-24-16,6-4-10 0,-12-2-52 16,-13 2-2-16,-18-2 53 15,-20-1 35-15,-11-1 30 0,0 0-30 16,-4 3 1 0,-11 1 9-1,1 3-10-15,1 5 33 0,7 4-4 16,6 2-23-16,0 0-9 15,0 0 3-15,15 0-45 16,11 4 39-16,12 7 12 16,5-1 6-16,1 2-12 15,-4 2 6-15,-7 0-15 16,-10 1 9-16,-7 0 0 16,-10 3-3-16,-6 2 9 15,0 6 9-15,-53 24-15 16,-5-2-222-16,-9-6-666 0</inkml:trace>
  <inkml:trace contextRef="#ctx0" brushRef="#br0" timeOffset="28683.87">9233 2280 1174 0,'0'0'493'15,"0"0"-246"-15,0 0 137 16,0 0 4-16,0 0-64 16,0 0-71-16,0 0-93 15,-76-36 11-15,76 34-88 16,29-2-43-16,47-6-26 0,82-19 11 0,112-26 28 16,84-22-28-1,57-17-1-15,31-5-9 16,-14 5 2-16,0 6-5 15,-27 14-12 1,-56 8-2-16,-73 13-10 0,-89 16 9 16,-79 10 3-1,-57 13 10-15,-31 9 28 16,-10 1 125-16,-2 1-163 16,-2 3 0-16,2 0 0 0,-2 0 0 15,0 0 0-15,-2 17-201 16,-2 6-439-16,-19 4-668 0</inkml:trace>
  <inkml:trace contextRef="#ctx0" brushRef="#br0" timeOffset="29590.7">10966 2673 1809 0,'0'0'655'0,"0"0"-199"15,0 0-226-15,0 0 25 16,0 0-63-16,0 0-65 15,0 0-5-15,-38-32-80 16,16 28-3-16,-9 4-20 0,-7 0-8 16,-9 24 22-1,-2 16-33-15,2 14 0 0,9 10-9 16,14 2 9-16,17-6 0 16,7-11 0-16,7-15-11 15,22-16-6 1,8-18 17-16,8 0 0 15,0-32 24-15,0-16-15 0,-6-15 6 16,-5-5-15-16,-12-6 17 0,-9 0-1 16,-11-3-15-1,-2 5 1-15,0 6 57 0,-8 10-59 16,-5 16 0 0,1 16 0-16,6 12 0 15,-1 10 0-15,7 2 0 0,0 6 0 16,0 20 0-1,0 12 0-15,0 10 0 0,13 12 0 16,3 2 0 0,1 5 0-16,4-1 0 15,4-2 0-15,4-6 0 0,4-4 0 16,0-10 0-16,5-12-36 16,-3-10-78-16,1-15 28 15,0-7-34-15,-2-11-1 16,-5-22-13-16,-6-10 10 15,-4-5 64-15,-9-2 32 0,-4 4 28 16,-6 8 68 0,0 10 136-16,0 12 35 0,-6 8-29 15,2 6-108 1,2 2-102-16,2 0 0 16,0 12 0-16,0 16 0 15,0 14 0-15,0 12 0 16,4 4 0-16,8 2 0 0,-3-8 0 15,-1-6 0-15,-3-11-191 16,-5-21-107-16,-13-10-479 0,-10-4-341 16</inkml:trace>
  <inkml:trace contextRef="#ctx0" brushRef="#br0" timeOffset="30143.86">10438 2432 1505 0,'0'0'540'0,"0"0"-220"0,0 0-85 16,0 0-4 0,0 0 30-16,0 0 7 15,0 0-68-15,2-72-35 0,-2 70-86 16,0 2-13-16,0 0-55 15,2 0 2-15,5-4 5 16,5 0-18-16,9-8 1 16,13-4 1-16,8-2 8 15,3-2-7-15,-2 0-3 16,-6 4-9-16,-10-1 2 16,-10 6 7-16,-5-2 0 0,-8 4-2 15,-1 0 11-15,-3 0-7 16,0 0-2-1,0 1-23-15,0 2 17 0,0 0 6 16,-3 3 0 0,1 0 13-16,0 2-12 0,0 1 7 15,-3-3-8-15,2 3 0 16,1 0 52-16,2-2-13 16,0 2-18-16,0 0 3 15,0-2-18-15,0 2-12 16,10 0-3-16,9 0-6 0,10 0 15 15,7 2 0 1,-3 10 0-16,-2 4-9 0,-10 1 11 16,-7 1-8-16,-12-3-11 15,-2 6-25-15,0 3 5 16,-29 8-131-16,4-4-213 16,0-10-525-16</inkml:trace>
  <inkml:trace contextRef="#ctx0" brushRef="#br0" timeOffset="30448.34">11483 1935 1674 0,'0'0'968'16,"0"0"-513"-1,0 0-88-15,0 0-148 0,0 0-106 16,0 0-31 0,0 0 4-16,98 196-62 0,-54-61-18 0,1 11 25 15,-3-3-31 1,-6-19 0-16,0-20-2 0,-5-14-8 16,-4-15-44-1,-5-17-162-15,-4 14-258 16,-5-14-116-16,-9-6-432 0</inkml:trace>
  <inkml:trace contextRef="#ctx0" brushRef="#br0" timeOffset="30875.44">9832 2456 1536 0,'0'0'549'0,"0"0"-175"16,0 0 177-1,0 0-361-15,0 0-8 0,0 0 4 16,0 0-106-16,-29-20 1 16,29 40-81-16,0 14 1 15,0 14 37-15,20 15-13 16,18 25 34-16,20 26 17 15,13 24-28-15,3 9 38 16,-14-27-72-16,-20-32-13 16,-18-29 15-16,-4-9-16 0,4 2-56 15,7 6-146-15,-4-10-595 16,-2-28-1281-16</inkml:trace>
  <inkml:trace contextRef="#ctx0" brushRef="#br0" timeOffset="31437.51">11940 1943 1192 0,'0'0'1001'16,"0"0"-398"0,0 0-248-1,0 0-18-15,0 0-153 0,0 0-56 16,0 0 23-1,4-18-130-15,21 82-20 0,11 42 56 16,14 37-27-16,2 11 6 16,-9-22-36-16,-12-35 0 0,-14-37 0 15,-1-4 0 1,-1 4 0-16,6 2 0 16,-2-2-29-16,-1-16-56 15,3-18-133-15,6-26-294 0,-4-1-232 16,0-25-770-16</inkml:trace>
  <inkml:trace contextRef="#ctx0" brushRef="#br0" timeOffset="31950.15">12907 2486 1595 0,'0'0'910'15,"0"0"-452"-15,0 0-128 16,0 0-92-16,0 0-114 0,0 0-26 16,0 0 19-1,-40-118-56-15,11 98-16 0,-5 0 12 16,-1 6-34-16,-4 10 17 16,2 4-40-16,1 2 0 0,3 24 0 31,2 10 0-31,8 12 0 0,8 4-12 0,8 2 24 15,7-4-27 1,0-5 15 0,18-13-23-16,6-8 11 0,6-10 12 15,3-12-3-15,5-2 3 0,1-13 0 16,6-18 25 0,-5-15-25-16,-4-11 8 0,-9-11 12 15,-9-10-20-15,-14-8 0 16,-4-4 0-16,0 1 0 15,-20 13 0-15,-3 16 0 16,4 20 0 0,3 20 0-16,7 10 0 0,5 10 0 15,4 4 0 1,0 26 0-16,0 22 0 0,4 14 0 0,14 13 0 16,6 3 0-1,7-4 0-15,0-8 0 0,6-8-21 16,-4-10-201-1,11-10-284-15,-8-12-219 0,-7-13-289 0</inkml:trace>
  <inkml:trace contextRef="#ctx0" brushRef="#br0" timeOffset="32217.91">13212 2472 1386 0,'0'0'841'0,"0"0"-512"15,0 0 137 1,0 0-233-16,87-118-83 15,-54 96 3-15,-1 6-66 0,-1 7-62 16,-7 9 10-16,-2 0-35 16,-8 25-15-16,-5 11 7 15,-5 6 16-15,-4 4-1 16,0-6-7-16,-7-4 0 16,-1-12 5-16,1-7-5 15,5-9 0-15,2-7 20 16,0-1-5-16,0 0 63 15,22-5-63-15,9-17-14 16,14-9-2-16,20-33-199 16,-15 6-434-16,-9 4-675 0</inkml:trace>
  <inkml:trace contextRef="#ctx0" brushRef="#br0" timeOffset="32788.05">12466 1809 1661 0,'0'0'755'15,"0"0"-158"-15,0 0-258 0,0 0-34 16,0 0-155-1,0 0-51-15,0 0 21 0,-5-47-75 16,5 47-20 0,0-2-25-16,3 2 0 0,23-4 0 15,23-4 0-15,20-4-23 16,14-4 7-16,6-2-140 16,-12-4-126-16,-17 2-28 15,-23 2 40-15,-28 0 202 0,-9 4 68 16,-19 2 49-16,-14 2 71 15,0 2-15 1,4 2 10-16,2 4 38 0,9 2-17 16,7 0 31-16,9 0-95 15,2 0-60-15,0 0-12 16,9 0-19-16,13 2 19 16,7 8 7-1,6 0 5-15,4 0 30 0,-1 2-42 16,-7 0 2-16,-4 2-5 0,-10 0 4 15,-5 2-1 1,-6 0 0-16,-4 0 9 16,-2 2 6-16,0 2-15 15,-4 4-15-15,-14 4-3 0,-4 5-184 0,-5 3-260 16,9-10-339 0,7-8-1037-16</inkml:trace>
  <inkml:trace contextRef="#ctx0" brushRef="#br0" timeOffset="33169.81">13825 1420 978 0,'0'0'1401'0,"0"0"-711"15,0 0-162-15,0 0-279 16,0 0-136-16,0 0 24 16,0 0-137-16,0-3 0 15,6 30 0-15,12 14 0 16,9 16 0-16,9 29 0 16,12 28 0-16,6 25 0 15,2 3 0-15,-14-21 0 16,-9-34 0-16,-8-29 0 0,-5-5 0 15,5 3 0-15,1 2 0 16,-1-2 0-16,-7-13 0 16,-5-16 0-16,-4-10 0 15,-4-10 0-15,-3-3 0 16,0-4 0-16,-2 0 0 16,0 0 0-16,0-11-258 15,-4-7-852-15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456B4-4949-4F1E-9F0E-73CC5A29595D}" type="datetimeFigureOut">
              <a:rPr lang="en-IN" smtClean="0"/>
              <a:t>20-07-2023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F1104-49BD-4B64-B29A-AE03900026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729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1873-FCBE-4087-BA51-CC455BDAB393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3880A-71BF-4829-A9AF-8038CA6407B6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ACE3-8E3C-4641-B08E-DC820F5BEFC2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3CA7C-67D8-4589-A7FE-ABC8F1D0F923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B9711-7B69-40C7-827D-C28D356EE6AE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1B3B-F1F1-4D7B-8384-27182CD7A7D1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07820-8483-4125-9BEA-A0EA6BA07BD6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E3BB-6A6C-496E-84DF-8CEA3F56B5F9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35025-E950-4D11-A092-2E6135722EAE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2C0586B7-B1EE-4FA2-8742-6DF49CE378BA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493886-BA34-49A0-AB86-6399856969A1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7F559EC3-7B91-4363-B186-05A416016789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11.gif"/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12" Type="http://schemas.microsoft.com/office/2007/relationships/diagramDrawing" Target="../diagrams/drawing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diagramColors" Target="../diagrams/colors4.xml"/><Relationship Id="rId5" Type="http://schemas.openxmlformats.org/officeDocument/2006/relationships/diagramColors" Target="../diagrams/colors3.xml"/><Relationship Id="rId10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3.xml"/><Relationship Id="rId9" Type="http://schemas.openxmlformats.org/officeDocument/2006/relationships/diagramLayout" Target="../diagrams/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diagramLayout" Target="../diagrams/layout5.xml"/><Relationship Id="rId7" Type="http://schemas.openxmlformats.org/officeDocument/2006/relationships/image" Target="../media/image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customXml" Target="../ink/ink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customXml" Target="../ink/ink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6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customXml" Target="../ink/ink7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customXml" Target="../ink/ink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customXml" Target="../ink/ink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customXml" Target="../ink/ink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ustomXml" Target="../ink/ink11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customXml" Target="../ink/ink12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42.gif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customXml" Target="../ink/ink13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42.gif"/><Relationship Id="rId4" Type="http://schemas.openxmlformats.org/officeDocument/2006/relationships/image" Target="../media/image53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customXml" Target="../ink/ink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customXml" Target="../ink/ink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customXml" Target="../ink/ink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customXml" Target="../ink/ink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440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UE23CS328C</a:t>
            </a:r>
            <a:br>
              <a:rPr lang="en-US" sz="440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sz="440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NLP </a:t>
            </a:r>
            <a:r>
              <a:rPr lang="en-US" sz="4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Empowerment: Delving into Prompt Engineering and LLMs for enhanced capabilities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Day 3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F1DDF-CD90-9F7B-2316-69078FFD8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121CDCB-9681-F80F-406F-077CBECCC3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011" y="0"/>
            <a:ext cx="933598" cy="139896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3CB7A00-CB3E-6F61-7BBE-2F0BE9B442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31258-8696-9A45-6D02-169DDA6E8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03A80-2D2E-E180-C0C4-A57FD9E53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080" y="2120752"/>
            <a:ext cx="10058400" cy="37608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It is text categorization or </a:t>
            </a:r>
            <a:r>
              <a:rPr lang="en-IN" sz="2800" b="0" i="0" dirty="0">
                <a:solidFill>
                  <a:srgbClr val="222222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 text classification task</a:t>
            </a:r>
            <a:r>
              <a:rPr 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Supervised machine learning process.</a:t>
            </a:r>
          </a:p>
          <a:p>
            <a:endParaRPr lang="en-US" dirty="0"/>
          </a:p>
          <a:p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9C429B3-C1C4-71FA-3190-D63C7A43D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2563"/>
            <a:ext cx="4159464" cy="1752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42F91E-8996-872C-0D0A-4F6ECCE1C2A5}"/>
              </a:ext>
            </a:extLst>
          </p:cNvPr>
          <p:cNvSpPr txBox="1"/>
          <p:nvPr/>
        </p:nvSpPr>
        <p:spPr>
          <a:xfrm>
            <a:off x="2651760" y="608604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Source: https://web.stanford.edu/~jurafsky/slp3/4.pdf</a:t>
            </a:r>
          </a:p>
        </p:txBody>
      </p:sp>
      <p:pic>
        <p:nvPicPr>
          <p:cNvPr id="7" name="Picture 6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243D6DDE-460D-3E98-C5C3-A1A91C637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400" y="2209800"/>
            <a:ext cx="2438400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C823D1-9B25-7CAF-38C0-C66BFB1B8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6777AB4-0992-2739-42EE-F7FCE1DDE4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5371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9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040C0-017E-3531-4818-9AE927D7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 using different ML/DL Algos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0011C-15AA-A555-E3B8-811B050D4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1. Naïve Bayes Algorithm</a:t>
            </a:r>
          </a:p>
          <a:p>
            <a:r>
              <a:rPr lang="en-IN" sz="2400" dirty="0"/>
              <a:t>2. LSTM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2BE9E-D2A3-05AD-8208-5EC993009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62" y="3566446"/>
            <a:ext cx="3805078" cy="277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449080-87B8-8559-D134-D1DA56BA3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046" y="1924557"/>
            <a:ext cx="4419827" cy="22861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715EE-7DF3-A931-893A-7AFA46931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69E7AB3-37A5-9F10-18BF-C43AC9C7CD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96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525EB-4C01-F03B-B0D5-2B1C2EC0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Baseline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DF257-1EF0-9CB5-8050-0083CD542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Tokenization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Feature Extraction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Classification using different classifiers </a:t>
            </a:r>
          </a:p>
          <a:p>
            <a:pPr marL="0" indent="0">
              <a:buNone/>
            </a:pPr>
            <a:r>
              <a:rPr lang="en-IN" sz="2400" dirty="0"/>
              <a:t>	• Naïve Bayes </a:t>
            </a:r>
          </a:p>
          <a:p>
            <a:pPr marL="0" indent="0">
              <a:buNone/>
            </a:pPr>
            <a:r>
              <a:rPr lang="en-IN" sz="2400" dirty="0"/>
              <a:t>	• </a:t>
            </a:r>
            <a:r>
              <a:rPr lang="en-IN" sz="2400" dirty="0" err="1"/>
              <a:t>MaxEnt</a:t>
            </a:r>
            <a:r>
              <a:rPr lang="en-IN" sz="2400" dirty="0"/>
              <a:t> </a:t>
            </a:r>
          </a:p>
          <a:p>
            <a:pPr marL="0" indent="0">
              <a:buNone/>
            </a:pPr>
            <a:r>
              <a:rPr lang="en-IN" sz="2400" dirty="0"/>
              <a:t>	• SVM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B56D636-4BD0-1A47-D99D-FA8B39E72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0" y="112563"/>
            <a:ext cx="4159464" cy="1752690"/>
          </a:xfrm>
          <a:prstGeom prst="rect">
            <a:avLst/>
          </a:prstGeom>
        </p:spPr>
      </p:pic>
      <p:pic>
        <p:nvPicPr>
          <p:cNvPr id="5" name="Picture 4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28DAE72E-EAF6-DC8D-AF85-142E8DBD9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4800" y="2575560"/>
            <a:ext cx="2463102" cy="24942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1D139-82D6-CE85-6FF3-A59D28B3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4967118-009B-95C2-8EB1-2405262DC7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20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525EB-4C01-F03B-B0D5-2B1C2EC0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Extracting Features for Sentiment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DF257-1EF0-9CB5-8050-0083CD542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• </a:t>
            </a:r>
            <a:r>
              <a:rPr lang="en-US" sz="2400" dirty="0"/>
              <a:t>How to handle negation </a:t>
            </a:r>
          </a:p>
          <a:p>
            <a:pPr marL="201168" lvl="1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• I didn’t like this movie </a:t>
            </a:r>
          </a:p>
          <a:p>
            <a:pPr marL="201168" lvl="1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</a:t>
            </a:r>
            <a:r>
              <a:rPr lang="en-US" sz="2400" dirty="0">
                <a:solidFill>
                  <a:srgbClr val="00B0F0"/>
                </a:solidFill>
              </a:rPr>
              <a:t>vs </a:t>
            </a:r>
          </a:p>
          <a:p>
            <a:pPr marL="201168" lvl="1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• I really like this movie </a:t>
            </a:r>
          </a:p>
          <a:p>
            <a:pPr marL="201168" lvl="1" indent="0">
              <a:buNone/>
            </a:pPr>
            <a:r>
              <a:rPr lang="en-US" sz="2400" dirty="0"/>
              <a:t>• Which words to use? </a:t>
            </a:r>
          </a:p>
          <a:p>
            <a:pPr marL="201168" lvl="1" indent="0">
              <a:buNone/>
            </a:pPr>
            <a:r>
              <a:rPr lang="en-US" sz="2400" dirty="0"/>
              <a:t>	• Only adjectives </a:t>
            </a:r>
          </a:p>
          <a:p>
            <a:pPr marL="201168" lvl="1" indent="0">
              <a:buNone/>
            </a:pPr>
            <a:r>
              <a:rPr lang="en-US" sz="2400" dirty="0"/>
              <a:t>	• All words </a:t>
            </a:r>
          </a:p>
          <a:p>
            <a:pPr marL="201168" lvl="1" indent="0">
              <a:buNone/>
            </a:pPr>
            <a:r>
              <a:rPr lang="en-US" sz="2400" dirty="0"/>
              <a:t>		• All words turns out to work better, at least on this data</a:t>
            </a:r>
            <a:endParaRPr lang="en-IN" sz="24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6466352-C9EA-FACD-97C9-13993F7D6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920" y="2235956"/>
            <a:ext cx="4159464" cy="17526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363E38-D489-2DD3-3327-C69DC7C2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D2FE012-EC35-D0ED-A423-C60A956EB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1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28092-4C9A-6D27-A283-09E04F673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Negation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A9E18-7959-5866-9B22-DB091D38B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Add NOT_ to every word between negation and following punctuation: </a:t>
            </a:r>
          </a:p>
          <a:p>
            <a:pPr lvl="3"/>
            <a:endParaRPr lang="en-US" sz="1800" dirty="0"/>
          </a:p>
          <a:p>
            <a:pPr lvl="3"/>
            <a:r>
              <a:rPr lang="en-US" sz="2400" dirty="0"/>
              <a:t>didn’t like this movie , but I </a:t>
            </a:r>
          </a:p>
          <a:p>
            <a:endParaRPr lang="en-US" sz="2400" dirty="0"/>
          </a:p>
          <a:p>
            <a:pPr lvl="3"/>
            <a:r>
              <a:rPr lang="en-US" sz="2400" dirty="0"/>
              <a:t>didn’t </a:t>
            </a:r>
            <a:r>
              <a:rPr lang="en-US" sz="2400" dirty="0" err="1"/>
              <a:t>NOT_like</a:t>
            </a:r>
            <a:r>
              <a:rPr lang="en-US" sz="2400" dirty="0"/>
              <a:t> </a:t>
            </a:r>
            <a:r>
              <a:rPr lang="en-US" sz="2400" dirty="0" err="1"/>
              <a:t>NOT_this</a:t>
            </a:r>
            <a:r>
              <a:rPr lang="en-US" sz="2400" dirty="0"/>
              <a:t> </a:t>
            </a:r>
            <a:r>
              <a:rPr lang="en-US" sz="2400" dirty="0" err="1"/>
              <a:t>NOT_movie</a:t>
            </a:r>
            <a:r>
              <a:rPr lang="en-US" sz="2400" dirty="0"/>
              <a:t> but I</a:t>
            </a:r>
            <a:endParaRPr lang="en-IN" sz="2400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E4A828A7-385E-C67F-B348-8040B504BC01}"/>
              </a:ext>
            </a:extLst>
          </p:cNvPr>
          <p:cNvSpPr/>
          <p:nvPr/>
        </p:nvSpPr>
        <p:spPr>
          <a:xfrm>
            <a:off x="3616960" y="3312160"/>
            <a:ext cx="314960" cy="7213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9DD0D8-009F-EEF4-BD1D-B396F8ED948C}"/>
              </a:ext>
            </a:extLst>
          </p:cNvPr>
          <p:cNvSpPr txBox="1"/>
          <p:nvPr/>
        </p:nvSpPr>
        <p:spPr>
          <a:xfrm>
            <a:off x="1097280" y="4600719"/>
            <a:ext cx="92659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Das, Sanjiv and Mike Chen. 2001. Yahoo! for Amazon: Extracting market sentiment from stock message boards. In Proceedings of the Asia Pacific Finance Association Annual Conference (APFA). Bo Pang, Lillian Lee, and </a:t>
            </a:r>
            <a:r>
              <a:rPr lang="en-IN" sz="1400" dirty="0" err="1"/>
              <a:t>Shivakumar</a:t>
            </a:r>
            <a:r>
              <a:rPr lang="en-IN" sz="1400" dirty="0"/>
              <a:t> </a:t>
            </a:r>
            <a:r>
              <a:rPr lang="en-IN" sz="1400" dirty="0" err="1"/>
              <a:t>Vaithyanathan</a:t>
            </a:r>
            <a:r>
              <a:rPr lang="en-IN" sz="1400" dirty="0"/>
              <a:t>. 2002. Thumbs up? Sentiment Classification using Machine Learning Techniques. EMNLP-2002, 79—86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EF6B177-E32B-7E3D-6926-0B4BE21A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2563"/>
            <a:ext cx="4159464" cy="17526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1CCB3-55FB-DF30-0628-489A82ED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941599F-4EA5-891A-2FA7-34C55AD72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0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DFC0-88BB-6D30-1F7C-58FD85B4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Problems: What makes reviews hard to classify?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D9C52-59B2-A4EA-FCA5-AEE430900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1965961"/>
            <a:ext cx="10058400" cy="3760891"/>
          </a:xfrm>
        </p:spPr>
        <p:txBody>
          <a:bodyPr>
            <a:noAutofit/>
          </a:bodyPr>
          <a:lstStyle/>
          <a:p>
            <a:r>
              <a:rPr lang="en-US" sz="2400" b="1" dirty="0"/>
              <a:t>Subtlety: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Perfume review in Perfumes: the Guide: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</a:endParaRPr>
          </a:p>
          <a:p>
            <a:pPr marL="201168" lvl="1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• “If you are reading this because it is your darling fragrance, 	</a:t>
            </a:r>
          </a:p>
          <a:p>
            <a:pPr marL="201168" lvl="1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please wear it at home exclusively, and tape the windows shut.”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A67775B-E358-EC22-D9F8-8AD7D39F4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043" y="976422"/>
            <a:ext cx="4159464" cy="17526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164266-1D15-355E-970F-446AE44B5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96A36CC2-7660-F965-D87F-EDA9259411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74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DFC0-88BB-6D30-1F7C-58FD85B4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Problems: What makes reviews hard to classify?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D9C52-59B2-A4EA-FCA5-AEE430900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1965961"/>
            <a:ext cx="9662160" cy="3760891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en-US" sz="2400" b="1" dirty="0"/>
              <a:t>Thwarted Expectations and Ordering Effects: </a:t>
            </a:r>
          </a:p>
          <a:p>
            <a:pPr marL="201168" lvl="1" indent="0">
              <a:buNone/>
            </a:pPr>
            <a:endParaRPr lang="en-US" sz="2400" b="1" dirty="0"/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“This film should be brilliant. It sounds like a great plot, the actors are first grade, and the supporting cast is good as well, and Stallone is attempting to deliver a good performance. </a:t>
            </a:r>
            <a:r>
              <a:rPr lang="en-US" sz="2400" dirty="0">
                <a:solidFill>
                  <a:srgbClr val="FF0000"/>
                </a:solidFill>
              </a:rPr>
              <a:t>However, it can’t hold up. ”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Well as usual Keanu Reeves is nothing special, but surprisingly, the very talented Laurence Fishbourne is not so good either, I was surprised.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569BB05-61A7-B185-CB52-5EBA40B8D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840" y="1011981"/>
            <a:ext cx="4159464" cy="17526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1A636-8D64-1BBC-E9FB-1C7BC59E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A744F78-0E27-9C99-0FCD-E62FD69520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7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B81FB-90CF-D430-9FBD-D9E017675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Are these any </a:t>
            </a:r>
            <a:br>
              <a:rPr lang="en-IN" dirty="0"/>
            </a:br>
            <a:r>
              <a:rPr lang="en-IN" dirty="0"/>
              <a:t>longer problems??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80998-F2E4-04F8-0687-26A9280C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983" y="2108201"/>
            <a:ext cx="10058400" cy="37608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With the advent of LLMs, the one of the most tedious areas ( or sub-branch) of AI has advanced by leaps and bound.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/>
              <a:t>TRY OUT THE ABOVE SET OF SENTENCES WITH ChatGPT or even Google BARD and see what results do you get?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52DF6-7DF3-45C8-CDAE-8A202046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930" y="3288883"/>
            <a:ext cx="1558453" cy="497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D0E89E-B196-1ACD-C8DB-BDA4BCD87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679" y="4809470"/>
            <a:ext cx="1383713" cy="572248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143CB2D-8E1A-64BF-142E-906E3B337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775" y="-15330"/>
            <a:ext cx="4159464" cy="17526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21239-E82B-3981-1460-BB00E7BD2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33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092A3-254E-9B09-F7CB-48ECCD506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Sentiment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7564DD7-B320-5F54-8B7A-03AB264003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1783978"/>
              </p:ext>
            </p:extLst>
          </p:nvPr>
        </p:nvGraphicFramePr>
        <p:xfrm>
          <a:off x="588962" y="2269172"/>
          <a:ext cx="10932478" cy="4781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FAA87C2-5D34-A71F-E6E0-0613AA724F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0436">
            <a:off x="7820159" y="3555810"/>
            <a:ext cx="4159464" cy="175269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8A9D401-92F9-61EC-6E07-5B48F502FB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864575">
            <a:off x="1651" y="3378193"/>
            <a:ext cx="4159464" cy="17526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C797E0-88E2-A13D-358A-8FB1D41C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31D53B0-D986-D075-D2B9-1C91587FF0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84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61521-715B-297D-AAEA-1E241026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C770B-2765-4365-8C7A-9964EE581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33881"/>
            <a:ext cx="10058400" cy="3760891"/>
          </a:xfrm>
        </p:spPr>
        <p:txBody>
          <a:bodyPr>
            <a:normAutofit fontScale="250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US" sz="5600" dirty="0"/>
              <a:t>Document-level Sentiment Analysis: This is the most basic form of sentiment analysis, where the sentiment of an entire document, such as a tweet, review, or article, is classified as positive, negative, neutral, or sometimes more fine-grained sentiment categories.</a:t>
            </a:r>
          </a:p>
          <a:p>
            <a:pPr algn="just">
              <a:lnSpc>
                <a:spcPct val="120000"/>
              </a:lnSpc>
            </a:pPr>
            <a:r>
              <a:rPr lang="en-US" sz="5600" dirty="0"/>
              <a:t>Sentence-level Sentiment Analysis: In this approach, the sentiment of individual sentences within a document is analyzed and classified independently. It can be useful for understanding how the sentiment varies within the text.</a:t>
            </a:r>
          </a:p>
          <a:p>
            <a:pPr algn="just">
              <a:lnSpc>
                <a:spcPct val="120000"/>
              </a:lnSpc>
            </a:pPr>
            <a:r>
              <a:rPr lang="en-US" sz="5600" dirty="0"/>
              <a:t>Aspect-based Sentiment Analysis: This type of sentiment analysis goes beyond document-level sentiment and aims to identify the sentiment associated with specific aspects or entities mentioned within the text. For example, in a product review, it may identify sentiments related to different product features.</a:t>
            </a:r>
          </a:p>
          <a:p>
            <a:pPr algn="just">
              <a:lnSpc>
                <a:spcPct val="120000"/>
              </a:lnSpc>
            </a:pPr>
            <a:r>
              <a:rPr lang="en-US" sz="5600" dirty="0"/>
              <a:t>Entity-level Sentiment Analysis: Similar to aspect-based analysis, entity-level sentiment analysis focuses on determining the sentiment towards specific entities or named entities (e.g., people, companies, products) mentioned in the text.</a:t>
            </a:r>
          </a:p>
          <a:p>
            <a:pPr algn="just">
              <a:lnSpc>
                <a:spcPct val="120000"/>
              </a:lnSpc>
            </a:pPr>
            <a:r>
              <a:rPr lang="en-US" sz="5600" dirty="0"/>
              <a:t>Multilingual Sentiment Analysis: This type of sentiment analysis involves analyzing sentiment in text written in different languages. It presents additional challenges due to language differences and varying cultural expressions of sentiment.</a:t>
            </a:r>
          </a:p>
          <a:p>
            <a:pPr algn="just">
              <a:lnSpc>
                <a:spcPct val="120000"/>
              </a:lnSpc>
            </a:pPr>
            <a:r>
              <a:rPr lang="en-US" sz="5600" dirty="0"/>
              <a:t>Emotion-based Sentiment Analysis: Rather than classifying sentiment as positive, negative, or neutral, emotion-based sentiment analysis aims to identify specific emotions expressed in the text, such as happiness, sadness, anger, fear, etc.</a:t>
            </a:r>
          </a:p>
          <a:p>
            <a:pPr algn="just">
              <a:lnSpc>
                <a:spcPct val="120000"/>
              </a:lnSpc>
            </a:pPr>
            <a:r>
              <a:rPr lang="en-US" sz="5600" dirty="0"/>
              <a:t>Domain-specific Sentiment Analysis: Sentiment analysis models can be trained specifically for certain domains like finance, healthcare, politics, or social media. This specialization helps achieve better accuracy for domain-specific contexts.</a:t>
            </a:r>
          </a:p>
          <a:p>
            <a:pPr algn="just">
              <a:lnSpc>
                <a:spcPct val="120000"/>
              </a:lnSpc>
            </a:pPr>
            <a:endParaRPr lang="en-US" sz="5600" dirty="0"/>
          </a:p>
          <a:p>
            <a:pPr algn="just">
              <a:lnSpc>
                <a:spcPct val="120000"/>
              </a:lnSpc>
            </a:pPr>
            <a:endParaRPr lang="en-US" sz="5600" dirty="0"/>
          </a:p>
          <a:p>
            <a:pPr algn="just">
              <a:lnSpc>
                <a:spcPct val="120000"/>
              </a:lnSpc>
            </a:pPr>
            <a:endParaRPr lang="en-US" sz="5600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391F6-5E03-05CC-5ECC-A2C52E74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95C410E-F90D-32F6-AB45-3DC3863444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83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Disclaimer</a:t>
            </a:r>
            <a:br>
              <a:rPr lang="en-US" sz="4800" i="1" dirty="0">
                <a:solidFill>
                  <a:srgbClr val="FFFFFF"/>
                </a:solidFill>
              </a:rPr>
            </a:br>
            <a:br>
              <a:rPr lang="en-US" sz="4800" i="1" dirty="0">
                <a:solidFill>
                  <a:srgbClr val="FFFFFF"/>
                </a:solidFill>
              </a:rPr>
            </a:br>
            <a:r>
              <a:rPr lang="en-US" sz="2400" i="1" dirty="0">
                <a:solidFill>
                  <a:srgbClr val="FFFFFF"/>
                </a:solidFill>
              </a:rPr>
              <a:t>The slides are prepared from various reliable sources from Internet  and also include material from some content from various universities from abroad like Stanford, CMU etc.</a:t>
            </a:r>
            <a:endParaRPr lang="en-US" sz="4800" i="1" dirty="0">
              <a:solidFill>
                <a:srgbClr val="FFFF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7D6E1-34B5-0F5B-1145-F98F3E1C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AA0706F-5AEA-16D3-3D5C-03CAF6A6B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ED01-18E2-48A1-E179-397F891C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LSTM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C8A87-1965-6953-4240-F9DD2E1AA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7244080" cy="3760891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tx1"/>
                </a:solidFill>
              </a:rPr>
              <a:t>LSTM is an </a:t>
            </a:r>
            <a:r>
              <a:rPr lang="en-IN" sz="2400" dirty="0">
                <a:solidFill>
                  <a:srgbClr val="FF0000"/>
                </a:solidFill>
              </a:rPr>
              <a:t>extension/ improvement </a:t>
            </a:r>
            <a:r>
              <a:rPr lang="en-IN" sz="2400" dirty="0">
                <a:solidFill>
                  <a:schemeClr val="tx1"/>
                </a:solidFill>
              </a:rPr>
              <a:t>over RNNs( Recurrent Neural Networks).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tx1"/>
                </a:solidFill>
              </a:rPr>
              <a:t>RNNs </a:t>
            </a:r>
            <a:r>
              <a:rPr lang="en-IN" sz="2400" i="1" dirty="0">
                <a:solidFill>
                  <a:srgbClr val="00B0F0"/>
                </a:solidFill>
              </a:rPr>
              <a:t>can’t remember information </a:t>
            </a:r>
            <a:r>
              <a:rPr lang="en-IN" sz="2400" dirty="0">
                <a:solidFill>
                  <a:schemeClr val="tx1"/>
                </a:solidFill>
              </a:rPr>
              <a:t>(and long sentences) for a long time </a:t>
            </a:r>
            <a:r>
              <a:rPr lang="en-IN" sz="2400" dirty="0">
                <a:solidFill>
                  <a:srgbClr val="00B0F0"/>
                </a:solidFill>
              </a:rPr>
              <a:t>due to vanishing gradient problem.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tx1"/>
                </a:solidFill>
              </a:rPr>
              <a:t>To combat this situation, a variant of RNN was proposed: </a:t>
            </a:r>
            <a:r>
              <a:rPr lang="en-IN" sz="2400" b="1" dirty="0">
                <a:solidFill>
                  <a:schemeClr val="tx1"/>
                </a:solidFill>
              </a:rPr>
              <a:t>LSTM</a:t>
            </a:r>
            <a:r>
              <a:rPr lang="en-IN" sz="2400" dirty="0">
                <a:solidFill>
                  <a:schemeClr val="tx1"/>
                </a:solidFill>
              </a:rPr>
              <a:t> (takes care of vanishing gradient problem by using a special structure called </a:t>
            </a:r>
            <a:r>
              <a:rPr lang="en-IN" sz="2400" dirty="0">
                <a:solidFill>
                  <a:srgbClr val="CC0099"/>
                </a:solidFill>
              </a:rPr>
              <a:t>Gate</a:t>
            </a:r>
            <a:r>
              <a:rPr lang="en-IN" sz="24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39106-7AF9-CBB4-8C39-8060E099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680" y="112234"/>
            <a:ext cx="2407920" cy="17533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1211B-1A2D-661E-0796-AA6A12F01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EE04BB72-E933-10E6-AE9F-7D168C746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92578" y="2482900"/>
            <a:ext cx="2463102" cy="249428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691FDEB-30CD-DB30-688E-A8D0BF446C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1EA74-9DEB-3EAE-8E2B-54DBE5114C09}"/>
              </a:ext>
            </a:extLst>
          </p:cNvPr>
          <p:cNvSpPr/>
          <p:nvPr/>
        </p:nvSpPr>
        <p:spPr>
          <a:xfrm>
            <a:off x="381635" y="1992582"/>
            <a:ext cx="10367645" cy="1788582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What makes LSTM cells so special? How do LSTM cells achieve </a:t>
            </a: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long-term dependency?</a:t>
            </a: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How does it know what information to keep and what information </a:t>
            </a: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to discard from the memory?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5890D6-2C64-705E-AD80-9617B2FD4445}"/>
              </a:ext>
            </a:extLst>
          </p:cNvPr>
          <p:cNvSpPr/>
          <p:nvPr/>
        </p:nvSpPr>
        <p:spPr>
          <a:xfrm>
            <a:off x="2336800" y="4073949"/>
            <a:ext cx="9506585" cy="178858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This is all achieved by special structures called 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gates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.</a:t>
            </a: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IN" altLang="zh-CN" sz="2800" dirty="0">
                <a:latin typeface="Arial" panose="020B0604020202020204" pitchFamily="34" charset="0"/>
                <a:ea typeface="SimSun" panose="02010600030101010101" pitchFamily="2" charset="-122"/>
              </a:rPr>
              <a:t>A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typical LSTM cell consists of three special gates called </a:t>
            </a: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the </a:t>
            </a:r>
            <a:r>
              <a:rPr kumimoji="0" lang="zh-CN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input gate, output gate, and forget gate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86A56-A81E-66AD-CE82-F1ABC7625128}"/>
              </a:ext>
            </a:extLst>
          </p:cNvPr>
          <p:cNvSpPr txBox="1">
            <a:spLocks/>
          </p:cNvSpPr>
          <p:nvPr/>
        </p:nvSpPr>
        <p:spPr>
          <a:xfrm>
            <a:off x="1249680" y="4390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LSTM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EB965-BA04-8D70-649D-F2D1CB88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680" y="112234"/>
            <a:ext cx="2407920" cy="17533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7B5205-948D-B7D7-4EB3-8ACF7E74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Picture 2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0BDB9BD4-EBFD-39F2-A329-60E7732DA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1164"/>
            <a:ext cx="2052320" cy="249428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67FF97A-CA81-3835-90F2-2BE6B39E03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1886A56-A81E-66AD-CE82-F1ABC7625128}"/>
              </a:ext>
            </a:extLst>
          </p:cNvPr>
          <p:cNvSpPr txBox="1">
            <a:spLocks/>
          </p:cNvSpPr>
          <p:nvPr/>
        </p:nvSpPr>
        <p:spPr>
          <a:xfrm>
            <a:off x="1249680" y="4390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LSTM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EB965-BA04-8D70-649D-F2D1CB88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680" y="112234"/>
            <a:ext cx="2407920" cy="1753347"/>
          </a:xfrm>
          <a:prstGeom prst="rect">
            <a:avLst/>
          </a:prstGeom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F54A1DD8-C33D-2B84-A4D8-5B7B4EB07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1200" y="2321825"/>
            <a:ext cx="4449283" cy="3015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0999BD-382F-21AD-B404-E0EB29B7BE05}"/>
              </a:ext>
            </a:extLst>
          </p:cNvPr>
          <p:cNvSpPr txBox="1"/>
          <p:nvPr/>
        </p:nvSpPr>
        <p:spPr>
          <a:xfrm>
            <a:off x="5242560" y="1905265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The following the architecture of a LSTM cell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LSTM implements this concept of Selective Read, Selective Write and Selective Forget using gates</a:t>
            </a:r>
            <a:r>
              <a:rPr lang="en-US" sz="2400" dirty="0"/>
              <a:t> and solves problem vanishing gradients.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However </a:t>
            </a:r>
            <a:r>
              <a:rPr lang="en-US" sz="2400" dirty="0">
                <a:solidFill>
                  <a:srgbClr val="C00000"/>
                </a:solidFill>
              </a:rPr>
              <a:t>multiple gates lead to increase in number learnable parameters</a:t>
            </a:r>
            <a:r>
              <a:rPr lang="en-US" sz="2400" dirty="0"/>
              <a:t>, and this is solved by one more modified architecture called GRU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EBC61-55F9-912B-2878-31C39859A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A6FFA33-F5A3-55FA-A3E9-75F115DB85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343E106-CF89-E20C-149D-A137E7FFBFD1}"/>
                  </a:ext>
                </a:extLst>
              </p14:cNvPr>
              <p14:cNvContentPartPr/>
              <p14:nvPr/>
            </p14:nvContentPartPr>
            <p14:xfrm>
              <a:off x="1348920" y="2784960"/>
              <a:ext cx="9502200" cy="1872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343E106-CF89-E20C-149D-A137E7FFBF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9560" y="2775600"/>
                <a:ext cx="9520920" cy="189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042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ECFE3-3EA8-5F42-275F-80D42136A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is LSTM used for SA?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90EB0-F651-6852-917E-09D20E4AC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18361"/>
            <a:ext cx="9144000" cy="3760891"/>
          </a:xfrm>
        </p:spPr>
        <p:txBody>
          <a:bodyPr>
            <a:noAutofit/>
          </a:bodyPr>
          <a:lstStyle/>
          <a:p>
            <a:r>
              <a:rPr lang="en-IN" sz="2000" dirty="0"/>
              <a:t>1</a:t>
            </a:r>
            <a:r>
              <a:rPr lang="en-IN" sz="2000" dirty="0">
                <a:solidFill>
                  <a:schemeClr val="tx1"/>
                </a:solidFill>
              </a:rPr>
              <a:t>. Load the dataset </a:t>
            </a:r>
          </a:p>
          <a:p>
            <a:r>
              <a:rPr lang="en-IN" sz="2000" dirty="0">
                <a:solidFill>
                  <a:schemeClr val="tx1"/>
                </a:solidFill>
              </a:rPr>
              <a:t>2. Dataset Cleaning, encoding sentiment labels</a:t>
            </a:r>
          </a:p>
          <a:p>
            <a:r>
              <a:rPr lang="en-IN" sz="2000" dirty="0">
                <a:solidFill>
                  <a:schemeClr val="tx1"/>
                </a:solidFill>
              </a:rPr>
              <a:t>3. Tokenization ( import Tokenizer)</a:t>
            </a:r>
          </a:p>
          <a:p>
            <a:r>
              <a:rPr lang="en-IN" sz="2000" dirty="0">
                <a:solidFill>
                  <a:schemeClr val="tx1"/>
                </a:solidFill>
              </a:rPr>
              <a:t>4. Train LSTM Model using the training dataset(from </a:t>
            </a:r>
            <a:r>
              <a:rPr lang="en-IN" sz="2000" dirty="0" err="1">
                <a:solidFill>
                  <a:schemeClr val="tx1"/>
                </a:solidFill>
              </a:rPr>
              <a:t>tensorflow.keras</a:t>
            </a:r>
            <a:r>
              <a:rPr lang="en-IN" sz="2000" dirty="0">
                <a:solidFill>
                  <a:schemeClr val="tx1"/>
                </a:solidFill>
              </a:rPr>
              <a:t> import Sequential, LSTM, Dropout, Embedding)</a:t>
            </a:r>
          </a:p>
          <a:p>
            <a:r>
              <a:rPr lang="en-IN" sz="2000" dirty="0">
                <a:solidFill>
                  <a:schemeClr val="tx1"/>
                </a:solidFill>
              </a:rPr>
              <a:t>( you will be using Sigmoid activation function and Adam optimizer and performance metric as Accuracy)</a:t>
            </a:r>
          </a:p>
          <a:p>
            <a:r>
              <a:rPr lang="en-IN" sz="2000" dirty="0">
                <a:solidFill>
                  <a:schemeClr val="tx1"/>
                </a:solidFill>
              </a:rPr>
              <a:t>5. Then you will be plotting Loss ( you will get to know training and validation loss)</a:t>
            </a:r>
          </a:p>
          <a:p>
            <a:r>
              <a:rPr lang="en-IN" sz="2000" dirty="0">
                <a:solidFill>
                  <a:schemeClr val="tx1"/>
                </a:solidFill>
              </a:rPr>
              <a:t>6. Model 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A6777-897D-5525-BDCA-99BAEF768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716" y="1676310"/>
            <a:ext cx="4159464" cy="17526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1CECC-C395-3D90-4E17-98220CD7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8651690-B9AE-0E1F-5BF5-F8C948002C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0A1A627-A4FC-2999-6C7F-586FA5EFBD87}"/>
                  </a:ext>
                </a:extLst>
              </p14:cNvPr>
              <p14:cNvContentPartPr/>
              <p14:nvPr/>
            </p14:nvContentPartPr>
            <p14:xfrm>
              <a:off x="3269160" y="71280"/>
              <a:ext cx="3714840" cy="4995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0A1A627-A4FC-2999-6C7F-586FA5EFBD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9800" y="61920"/>
                <a:ext cx="3733560" cy="50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70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ECFE3-3EA8-5F42-275F-80D42136A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Hate Speech Paper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90EB0-F651-6852-917E-09D20E4AC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9144000" cy="3760891"/>
          </a:xfrm>
        </p:spPr>
        <p:txBody>
          <a:bodyPr>
            <a:noAutofit/>
          </a:bodyPr>
          <a:lstStyle/>
          <a:p>
            <a:endParaRPr lang="en-IN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A6777-897D-5525-BDCA-99BAEF768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18" y="135636"/>
            <a:ext cx="4159464" cy="17526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7695E-B4A8-7F03-E3FF-01F5CB722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05FF130-4E1A-71E7-88A8-50E74A4DA7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0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21A21-C229-5183-30F9-9CE40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Text Summarization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B859C-FCF8-D04D-4786-40B0AE31D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390904" cy="37608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tx1"/>
                </a:solidFill>
              </a:rPr>
              <a:t>Needs no introduction of the topic irrespective of whether you know NLP or not.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utomatically generating </a:t>
            </a:r>
          </a:p>
          <a:p>
            <a:pPr lvl="6" algn="just">
              <a:buFont typeface="Wingdings" panose="05000000000000000000" pitchFamily="2" charset="2"/>
              <a:buChar char="v"/>
            </a:pPr>
            <a:r>
              <a:rPr lang="en-US" sz="2100" b="0" i="0" dirty="0">
                <a:solidFill>
                  <a:schemeClr val="tx1"/>
                </a:solidFill>
                <a:effectLst/>
              </a:rPr>
              <a:t>a </a:t>
            </a:r>
            <a:r>
              <a:rPr lang="en-US" sz="2100" b="1" i="0" dirty="0">
                <a:solidFill>
                  <a:srgbClr val="CC0099"/>
                </a:solidFill>
                <a:effectLst/>
              </a:rPr>
              <a:t>concise and coherent summary </a:t>
            </a:r>
            <a:r>
              <a:rPr lang="en-US" sz="2100" b="0" i="0" dirty="0">
                <a:solidFill>
                  <a:schemeClr val="tx1"/>
                </a:solidFill>
                <a:effectLst/>
              </a:rPr>
              <a:t>of a longer piece of text, such as an article, document, or webpage. </a:t>
            </a:r>
          </a:p>
          <a:p>
            <a:pPr lvl="6">
              <a:buFont typeface="Wingdings" panose="05000000000000000000" pitchFamily="2" charset="2"/>
              <a:buChar char="v"/>
            </a:pPr>
            <a:endParaRPr lang="en-US" sz="2100" b="0" i="0" dirty="0">
              <a:solidFill>
                <a:schemeClr val="tx1"/>
              </a:solidFill>
              <a:effectLst/>
            </a:endParaRPr>
          </a:p>
          <a:p>
            <a:pPr lvl="6" algn="just">
              <a:buFont typeface="Wingdings" panose="05000000000000000000" pitchFamily="2" charset="2"/>
              <a:buChar char="v"/>
            </a:pPr>
            <a:r>
              <a:rPr lang="en-US" sz="2100" b="0" i="0" dirty="0">
                <a:solidFill>
                  <a:schemeClr val="tx1"/>
                </a:solidFill>
                <a:effectLst/>
              </a:rPr>
              <a:t>captures the </a:t>
            </a:r>
            <a:r>
              <a:rPr lang="en-US" sz="2100" b="1" i="0" dirty="0">
                <a:solidFill>
                  <a:srgbClr val="CC0099"/>
                </a:solidFill>
                <a:effectLst/>
              </a:rPr>
              <a:t>most important and relevant </a:t>
            </a:r>
            <a:r>
              <a:rPr lang="en-US" sz="2100" b="0" i="0" dirty="0">
                <a:solidFill>
                  <a:schemeClr val="tx1"/>
                </a:solidFill>
                <a:effectLst/>
              </a:rPr>
              <a:t>information from the original text while retaining its key points.</a:t>
            </a:r>
            <a:endParaRPr lang="en-IN" sz="21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28946-3DD5-A581-3589-0EE66D263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314" y="814581"/>
            <a:ext cx="3537132" cy="19813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9E681-15F1-3B71-9C54-0DC6340CB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0CE93498-A903-D2B6-A5FE-E998D6EFD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40320" y="3273212"/>
            <a:ext cx="2865120" cy="249428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BEBE5B5-85C3-7AA4-CC3C-84F9617EDB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0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21A21-C229-5183-30F9-9CE40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EE7EF03-9650-3107-A72F-615A8FC323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9313574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3728946-3DD5-A581-3589-0EE66D263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9588" y="126898"/>
            <a:ext cx="3537132" cy="1981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BB8902-1ED2-2A4C-F71A-3C522160A1F9}"/>
              </a:ext>
            </a:extLst>
          </p:cNvPr>
          <p:cNvSpPr txBox="1"/>
          <p:nvPr/>
        </p:nvSpPr>
        <p:spPr>
          <a:xfrm>
            <a:off x="193040" y="3988594"/>
            <a:ext cx="291592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Söhne"/>
              </a:rPr>
              <a:t>S</a:t>
            </a:r>
            <a:r>
              <a:rPr lang="en-US" sz="2000" b="0" i="0" dirty="0">
                <a:effectLst/>
                <a:latin typeface="Söhne"/>
              </a:rPr>
              <a:t>electing and </a:t>
            </a:r>
            <a:r>
              <a:rPr lang="en-US" sz="2000" b="0" i="0" dirty="0">
                <a:solidFill>
                  <a:srgbClr val="CC0099"/>
                </a:solidFill>
                <a:effectLst/>
                <a:latin typeface="Söhne"/>
              </a:rPr>
              <a:t>extracting the most important sentences</a:t>
            </a:r>
            <a:r>
              <a:rPr lang="en-US" sz="2000" b="0" i="0" dirty="0">
                <a:effectLst/>
                <a:latin typeface="Söhne"/>
              </a:rPr>
              <a:t> or phrases directly from the original text 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EE58B2-3A3D-E3CE-4A85-CC213E53DAB5}"/>
              </a:ext>
            </a:extLst>
          </p:cNvPr>
          <p:cNvSpPr txBox="1"/>
          <p:nvPr/>
        </p:nvSpPr>
        <p:spPr>
          <a:xfrm>
            <a:off x="9192260" y="3988594"/>
            <a:ext cx="28876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Söhne"/>
              </a:rPr>
              <a:t>G</a:t>
            </a:r>
            <a:r>
              <a:rPr lang="en-US" sz="2000" b="0" i="0" dirty="0">
                <a:effectLst/>
                <a:latin typeface="Söhne"/>
              </a:rPr>
              <a:t>enerating </a:t>
            </a:r>
            <a:r>
              <a:rPr lang="en-US" sz="2000" b="0" i="0" dirty="0">
                <a:solidFill>
                  <a:srgbClr val="CC0099"/>
                </a:solidFill>
                <a:effectLst/>
                <a:latin typeface="Söhne"/>
              </a:rPr>
              <a:t>new sentences </a:t>
            </a:r>
            <a:r>
              <a:rPr lang="en-US" sz="2000" b="0" i="0" dirty="0">
                <a:effectLst/>
                <a:latin typeface="Söhne"/>
              </a:rPr>
              <a:t>that may not appear in the original text</a:t>
            </a:r>
            <a:endParaRPr lang="en-IN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FAEE40-E27F-B8BE-7756-B90FF4BA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593AD35-6A54-743F-7116-7D19C9E6438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3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21A21-C229-5183-30F9-9CE40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9AA2520-6720-A5D4-F727-2FD19B8A74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8691360"/>
              </p:ext>
            </p:extLst>
          </p:nvPr>
        </p:nvGraphicFramePr>
        <p:xfrm>
          <a:off x="893763" y="1359853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3728946-3DD5-A581-3589-0EE66D263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3428" y="21330"/>
            <a:ext cx="3537132" cy="1981302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5D54EBC-F2CA-3872-D3FD-FC958185D5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1796585"/>
              </p:ext>
            </p:extLst>
          </p:nvPr>
        </p:nvGraphicFramePr>
        <p:xfrm>
          <a:off x="1858963" y="160432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E92A0A-E76C-73B4-7C52-4539445AA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6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53F2A5AA-9D7C-397B-7200-96DAB0E1EB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0403" y="4006535"/>
            <a:ext cx="2865120" cy="249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86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21A21-C229-5183-30F9-9CE40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Approaches for 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8372E54-5211-5A11-9ED9-23EA9CFB7E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2301953"/>
              </p:ext>
            </p:extLst>
          </p:nvPr>
        </p:nvGraphicFramePr>
        <p:xfrm>
          <a:off x="558483" y="2098040"/>
          <a:ext cx="9459277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3728946-3DD5-A581-3589-0EE66D263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3428" y="21330"/>
            <a:ext cx="3537132" cy="1981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E4B6BD-8069-3B40-4AA9-528D5C2B3189}"/>
              </a:ext>
            </a:extLst>
          </p:cNvPr>
          <p:cNvSpPr txBox="1"/>
          <p:nvPr/>
        </p:nvSpPr>
        <p:spPr>
          <a:xfrm>
            <a:off x="1153160" y="2631439"/>
            <a:ext cx="160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Statistical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FAA0C-20F6-488A-B691-05DBA7E84C14}"/>
              </a:ext>
            </a:extLst>
          </p:cNvPr>
          <p:cNvSpPr txBox="1"/>
          <p:nvPr/>
        </p:nvSpPr>
        <p:spPr>
          <a:xfrm>
            <a:off x="3296920" y="2631440"/>
            <a:ext cx="1889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Machine Learning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F8AB0-F6C4-98EE-EB97-0B8AB1DAE98E}"/>
              </a:ext>
            </a:extLst>
          </p:cNvPr>
          <p:cNvSpPr txBox="1"/>
          <p:nvPr/>
        </p:nvSpPr>
        <p:spPr>
          <a:xfrm>
            <a:off x="5720397" y="2631439"/>
            <a:ext cx="160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Deep Learning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9C241C-A897-3587-7232-826309F0C20D}"/>
              </a:ext>
            </a:extLst>
          </p:cNvPr>
          <p:cNvSpPr txBox="1"/>
          <p:nvPr/>
        </p:nvSpPr>
        <p:spPr>
          <a:xfrm>
            <a:off x="8026400" y="2641598"/>
            <a:ext cx="160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Attention Mechanism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AF9B17-4C45-601F-A137-31FCDC612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C4451DDC-8615-E49E-DD06-774872B298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23120" y="3287929"/>
            <a:ext cx="2865120" cy="249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50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Document Clustering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10613-6CED-8E0D-7158-36B3E75963A4}"/>
              </a:ext>
            </a:extLst>
          </p:cNvPr>
          <p:cNvSpPr txBox="1"/>
          <p:nvPr/>
        </p:nvSpPr>
        <p:spPr>
          <a:xfrm>
            <a:off x="1016000" y="2153920"/>
            <a:ext cx="733552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fontAlgn="base">
              <a:buBlip>
                <a:blip r:embed="rId2"/>
              </a:buBlip>
            </a:pP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G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roups</a:t>
            </a:r>
            <a:r>
              <a:rPr lang="en-US" sz="2800" b="0" i="0" dirty="0">
                <a:solidFill>
                  <a:srgbClr val="3C484E"/>
                </a:solidFill>
                <a:effectLst/>
                <a:latin typeface="Arial" panose="020B0604020202020204" pitchFamily="34" charset="0"/>
              </a:rPr>
              <a:t> similar documents together which can be used for a variety of tasks such as </a:t>
            </a:r>
            <a:r>
              <a:rPr lang="en-US" sz="2800" b="0" i="1" dirty="0">
                <a:solidFill>
                  <a:srgbClr val="3C484E"/>
                </a:solidFill>
                <a:effectLst/>
                <a:latin typeface="Arial" panose="020B0604020202020204" pitchFamily="34" charset="0"/>
              </a:rPr>
              <a:t>recommendations, similarity detection, creating dataset of a topic, generate new data </a:t>
            </a:r>
            <a:r>
              <a:rPr lang="en-US" sz="2800" b="0" i="0" dirty="0">
                <a:solidFill>
                  <a:srgbClr val="3C484E"/>
                </a:solidFill>
                <a:effectLst/>
                <a:latin typeface="Arial" panose="020B0604020202020204" pitchFamily="34" charset="0"/>
              </a:rPr>
              <a:t>following same pattern and so on</a:t>
            </a:r>
            <a:endParaRPr lang="en-IN" sz="2800" dirty="0"/>
          </a:p>
        </p:txBody>
      </p:sp>
      <p:pic>
        <p:nvPicPr>
          <p:cNvPr id="3" name="Picture 2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34DE13E1-413B-CB37-D929-838D800FC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4238" y="2209800"/>
            <a:ext cx="3271442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73580-2038-4699-EB84-2A01BCBD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4A20F-9F11-2F36-0A61-D9D103A02BCE}"/>
              </a:ext>
            </a:extLst>
          </p:cNvPr>
          <p:cNvSpPr txBox="1"/>
          <p:nvPr/>
        </p:nvSpPr>
        <p:spPr>
          <a:xfrm>
            <a:off x="1422400" y="5978186"/>
            <a:ext cx="10097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Source: https://iq.opengenus.org/document-clustering-nlp-kmeans/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A2DC397-A3DE-E68A-DAA1-60C96C00F3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9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Today’s Agenda:</a:t>
            </a:r>
            <a:br>
              <a:rPr lang="en-US" sz="4800" i="1" dirty="0">
                <a:solidFill>
                  <a:srgbClr val="FFFFFF"/>
                </a:solidFill>
              </a:rPr>
            </a:br>
            <a:r>
              <a:rPr lang="en-US" sz="4800" i="1" dirty="0">
                <a:solidFill>
                  <a:srgbClr val="FFFFFF"/>
                </a:solidFill>
              </a:rPr>
              <a:t>1. Sentiment Analysis</a:t>
            </a:r>
            <a:br>
              <a:rPr lang="en-US" sz="4800" i="1" dirty="0">
                <a:solidFill>
                  <a:srgbClr val="FFFFFF"/>
                </a:solidFill>
              </a:rPr>
            </a:br>
            <a:r>
              <a:rPr lang="en-US" sz="4800" i="1" dirty="0">
                <a:solidFill>
                  <a:srgbClr val="FFFFFF"/>
                </a:solidFill>
              </a:rPr>
              <a:t>2. Text Summarization</a:t>
            </a:r>
            <a:br>
              <a:rPr lang="en-US" sz="4800" i="1" dirty="0">
                <a:solidFill>
                  <a:srgbClr val="FFFFFF"/>
                </a:solidFill>
              </a:rPr>
            </a:br>
            <a:r>
              <a:rPr lang="en-US" sz="4800" i="1" dirty="0">
                <a:solidFill>
                  <a:srgbClr val="FFFFFF"/>
                </a:solidFill>
              </a:rPr>
              <a:t>3. Document Clustering</a:t>
            </a:r>
            <a:br>
              <a:rPr lang="en-US" sz="4800" i="1" dirty="0">
                <a:solidFill>
                  <a:srgbClr val="FFFFFF"/>
                </a:solidFill>
              </a:rPr>
            </a:br>
            <a:r>
              <a:rPr lang="en-US" sz="4800" i="1" dirty="0">
                <a:solidFill>
                  <a:srgbClr val="FFFFFF"/>
                </a:solidFill>
              </a:rPr>
              <a:t>4. Topic Modeling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Presenter: Dr. arti </a:t>
            </a:r>
            <a:r>
              <a:rPr lang="en-US" dirty="0" err="1">
                <a:solidFill>
                  <a:srgbClr val="FFFFFF"/>
                </a:solidFill>
              </a:rPr>
              <a:t>arya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3485689-BD85-584C-544D-3947BCCFC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989" y="2141093"/>
            <a:ext cx="4159464" cy="17526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7D6E1-34B5-0F5B-1145-F98F3E1C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0004566-B0EF-EDD8-2214-11219F6234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81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Document Clustering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10613-6CED-8E0D-7158-36B3E75963A4}"/>
              </a:ext>
            </a:extLst>
          </p:cNvPr>
          <p:cNvSpPr txBox="1"/>
          <p:nvPr/>
        </p:nvSpPr>
        <p:spPr>
          <a:xfrm>
            <a:off x="1016000" y="2153920"/>
            <a:ext cx="73355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fontAlgn="base">
              <a:buBlip>
                <a:blip r:embed="rId2"/>
              </a:buBlip>
            </a:pPr>
            <a:r>
              <a:rPr lang="en-US" sz="2800" b="0" i="0" dirty="0">
                <a:solidFill>
                  <a:srgbClr val="3C484E"/>
                </a:solidFill>
                <a:effectLst/>
                <a:latin typeface="Arial" panose="020B0604020202020204" pitchFamily="34" charset="0"/>
              </a:rPr>
              <a:t>Today we’ll use </a:t>
            </a:r>
            <a:r>
              <a:rPr lang="en-US" sz="2800" b="1" i="0" dirty="0">
                <a:solidFill>
                  <a:srgbClr val="3C484E"/>
                </a:solidFill>
                <a:effectLst/>
                <a:latin typeface="Arial" panose="020B0604020202020204" pitchFamily="34" charset="0"/>
              </a:rPr>
              <a:t>TF-IDF</a:t>
            </a:r>
            <a:r>
              <a:rPr lang="en-US" sz="2800" b="0" i="0" dirty="0">
                <a:solidFill>
                  <a:srgbClr val="3C484E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sz="2800" b="1" i="0" dirty="0">
                <a:solidFill>
                  <a:srgbClr val="3C484E"/>
                </a:solidFill>
                <a:effectLst/>
                <a:latin typeface="Arial" panose="020B0604020202020204" pitchFamily="34" charset="0"/>
              </a:rPr>
              <a:t>similarity metrics</a:t>
            </a:r>
            <a:r>
              <a:rPr lang="en-US" sz="2800" b="0" i="0" dirty="0">
                <a:solidFill>
                  <a:srgbClr val="3C484E"/>
                </a:solidFill>
                <a:effectLst/>
                <a:latin typeface="Arial" panose="020B0604020202020204" pitchFamily="34" charset="0"/>
              </a:rPr>
              <a:t> to use </a:t>
            </a:r>
            <a:r>
              <a:rPr lang="en-US" sz="2800" b="1" i="0" dirty="0">
                <a:solidFill>
                  <a:srgbClr val="3C484E"/>
                </a:solidFill>
                <a:effectLst/>
                <a:latin typeface="Arial" panose="020B0604020202020204" pitchFamily="34" charset="0"/>
              </a:rPr>
              <a:t>K-Means</a:t>
            </a:r>
            <a:r>
              <a:rPr lang="en-US" sz="2800" b="0" i="0" dirty="0">
                <a:solidFill>
                  <a:srgbClr val="3C484E"/>
                </a:solidFill>
                <a:effectLst/>
                <a:latin typeface="Arial" panose="020B0604020202020204" pitchFamily="34" charset="0"/>
              </a:rPr>
              <a:t> clustering algorithm to cluster documents.</a:t>
            </a:r>
            <a:endParaRPr lang="en-IN" sz="2800" dirty="0"/>
          </a:p>
        </p:txBody>
      </p:sp>
      <p:pic>
        <p:nvPicPr>
          <p:cNvPr id="3" name="Picture 2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34DE13E1-413B-CB37-D929-838D800FC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4238" y="2209800"/>
            <a:ext cx="3271442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73580-2038-4699-EB84-2A01BCBD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4A20F-9F11-2F36-0A61-D9D103A02BCE}"/>
              </a:ext>
            </a:extLst>
          </p:cNvPr>
          <p:cNvSpPr txBox="1"/>
          <p:nvPr/>
        </p:nvSpPr>
        <p:spPr>
          <a:xfrm>
            <a:off x="1422400" y="5978186"/>
            <a:ext cx="10097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Source: https://iq.opengenus.org/document-clustering-nlp-kmeans/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F7A147B-7B93-214D-E50E-66EDF57026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03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Applications of Document Clustering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10613-6CED-8E0D-7158-36B3E75963A4}"/>
              </a:ext>
            </a:extLst>
          </p:cNvPr>
          <p:cNvSpPr txBox="1"/>
          <p:nvPr/>
        </p:nvSpPr>
        <p:spPr>
          <a:xfrm>
            <a:off x="1016000" y="2153920"/>
            <a:ext cx="733552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C484E"/>
                </a:solidFill>
                <a:effectLst/>
                <a:latin typeface="inherit"/>
              </a:rPr>
              <a:t>In Info Retrieval, it ensures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inherit"/>
              </a:rPr>
              <a:t>speed and efficiency</a:t>
            </a:r>
            <a:r>
              <a:rPr lang="en-US" sz="2800" b="0" i="0" dirty="0">
                <a:solidFill>
                  <a:srgbClr val="3C484E"/>
                </a:solidFill>
                <a:effectLst/>
                <a:latin typeface="inherit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3C484E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C484E"/>
                </a:solidFill>
                <a:effectLst/>
                <a:latin typeface="inherit"/>
              </a:rPr>
              <a:t>It has important applications in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inherit"/>
              </a:rPr>
              <a:t>Organization of Information or Data.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FF0000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C484E"/>
                </a:solidFill>
                <a:effectLst/>
                <a:latin typeface="inherit"/>
              </a:rPr>
              <a:t>Used in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inherit"/>
              </a:rPr>
              <a:t>Topic Extraction</a:t>
            </a:r>
          </a:p>
        </p:txBody>
      </p:sp>
      <p:pic>
        <p:nvPicPr>
          <p:cNvPr id="3" name="Picture 2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34DE13E1-413B-CB37-D929-838D800FC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4238" y="2209800"/>
            <a:ext cx="3271442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73580-2038-4699-EB84-2A01BCBD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4A20F-9F11-2F36-0A61-D9D103A02BCE}"/>
              </a:ext>
            </a:extLst>
          </p:cNvPr>
          <p:cNvSpPr txBox="1"/>
          <p:nvPr/>
        </p:nvSpPr>
        <p:spPr>
          <a:xfrm>
            <a:off x="1422400" y="5978186"/>
            <a:ext cx="10097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Source: https://iq.opengenus.org/document-clustering-nlp-kmeans/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BE94929-2965-B534-2BEB-297825C987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41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Document Clustering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10613-6CED-8E0D-7158-36B3E75963A4}"/>
              </a:ext>
            </a:extLst>
          </p:cNvPr>
          <p:cNvSpPr txBox="1"/>
          <p:nvPr/>
        </p:nvSpPr>
        <p:spPr>
          <a:xfrm>
            <a:off x="1016000" y="2153920"/>
            <a:ext cx="73355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+mj-lt"/>
              <a:buAutoNum type="arabicPeriod"/>
            </a:pPr>
            <a:r>
              <a:rPr lang="en-US" sz="2800" b="0" i="0" dirty="0">
                <a:solidFill>
                  <a:srgbClr val="3C484E"/>
                </a:solidFill>
                <a:effectLst/>
                <a:latin typeface="inherit"/>
              </a:rPr>
              <a:t>Use </a:t>
            </a:r>
            <a:r>
              <a:rPr lang="en-US" sz="2800" b="0" i="0" dirty="0">
                <a:solidFill>
                  <a:srgbClr val="3366FF"/>
                </a:solidFill>
                <a:effectLst/>
                <a:latin typeface="inherit"/>
              </a:rPr>
              <a:t>TF-IDF</a:t>
            </a:r>
            <a:r>
              <a:rPr lang="en-US" sz="2800" b="0" i="0" dirty="0">
                <a:solidFill>
                  <a:srgbClr val="3C484E"/>
                </a:solidFill>
                <a:effectLst/>
                <a:latin typeface="inherit"/>
              </a:rPr>
              <a:t> for generating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inherit"/>
              </a:rPr>
              <a:t>document vectors.</a:t>
            </a:r>
          </a:p>
          <a:p>
            <a:pPr algn="l" fontAlgn="base">
              <a:buFont typeface="+mj-lt"/>
              <a:buAutoNum type="arabicPeriod"/>
            </a:pPr>
            <a:endParaRPr lang="en-US" sz="2800" dirty="0">
              <a:solidFill>
                <a:srgbClr val="3C484E"/>
              </a:solidFill>
              <a:latin typeface="inherit"/>
            </a:endParaRPr>
          </a:p>
          <a:p>
            <a:pPr algn="l" fontAlgn="base">
              <a:buFont typeface="+mj-lt"/>
              <a:buAutoNum type="arabicPeriod"/>
            </a:pPr>
            <a:r>
              <a:rPr lang="en-US" sz="2800" b="0" i="0" dirty="0">
                <a:solidFill>
                  <a:srgbClr val="3C484E"/>
                </a:solidFill>
                <a:effectLst/>
                <a:latin typeface="inherit"/>
              </a:rPr>
              <a:t>Compute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inherit"/>
              </a:rPr>
              <a:t>similarity</a:t>
            </a:r>
            <a:r>
              <a:rPr lang="en-US" sz="2800" b="0" i="0" dirty="0">
                <a:solidFill>
                  <a:srgbClr val="3C484E"/>
                </a:solidFill>
                <a:effectLst/>
                <a:latin typeface="inherit"/>
              </a:rPr>
              <a:t> between document pair using the above TF-IDF data and a similarity metric.</a:t>
            </a:r>
          </a:p>
          <a:p>
            <a:pPr algn="l" fontAlgn="base">
              <a:buFont typeface="+mj-lt"/>
              <a:buAutoNum type="arabicPeriod"/>
            </a:pPr>
            <a:endParaRPr lang="en-US" sz="2800" b="0" i="0" dirty="0">
              <a:solidFill>
                <a:srgbClr val="3C484E"/>
              </a:solidFill>
              <a:effectLst/>
              <a:latin typeface="inherit"/>
            </a:endParaRPr>
          </a:p>
          <a:p>
            <a:pPr algn="l" fontAlgn="base">
              <a:buFont typeface="+mj-lt"/>
              <a:buAutoNum type="arabicPeriod"/>
            </a:pPr>
            <a:r>
              <a:rPr lang="en-US" sz="2800" b="0" i="0" dirty="0">
                <a:solidFill>
                  <a:srgbClr val="3C484E"/>
                </a:solidFill>
                <a:effectLst/>
                <a:latin typeface="inherit"/>
              </a:rPr>
              <a:t> Use a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inherit"/>
              </a:rPr>
              <a:t>Clustering Algorithm </a:t>
            </a:r>
            <a:r>
              <a:rPr lang="en-US" sz="2800" b="0" i="0" dirty="0">
                <a:solidFill>
                  <a:srgbClr val="3C484E"/>
                </a:solidFill>
                <a:effectLst/>
                <a:latin typeface="inherit"/>
              </a:rPr>
              <a:t>(like K-Means) for grouping similar documents.</a:t>
            </a:r>
          </a:p>
        </p:txBody>
      </p:sp>
      <p:pic>
        <p:nvPicPr>
          <p:cNvPr id="3" name="Picture 2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34DE13E1-413B-CB37-D929-838D800FC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4238" y="2209800"/>
            <a:ext cx="3271442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73580-2038-4699-EB84-2A01BCBD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4A20F-9F11-2F36-0A61-D9D103A02BCE}"/>
              </a:ext>
            </a:extLst>
          </p:cNvPr>
          <p:cNvSpPr txBox="1"/>
          <p:nvPr/>
        </p:nvSpPr>
        <p:spPr>
          <a:xfrm>
            <a:off x="1422400" y="5978186"/>
            <a:ext cx="10097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Source: https://iq.opengenus.org/document-clustering-nlp-kmeans/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4753070-5AD5-2D9F-593C-977EB525BB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11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Document Clustering</a:t>
            </a:r>
            <a:endParaRPr lang="en-IN" b="1" dirty="0"/>
          </a:p>
        </p:txBody>
      </p:sp>
      <p:pic>
        <p:nvPicPr>
          <p:cNvPr id="3" name="Picture 2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34DE13E1-413B-CB37-D929-838D800FC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4238" y="2209800"/>
            <a:ext cx="3271442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73580-2038-4699-EB84-2A01BCBD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4A20F-9F11-2F36-0A61-D9D103A02BCE}"/>
              </a:ext>
            </a:extLst>
          </p:cNvPr>
          <p:cNvSpPr txBox="1"/>
          <p:nvPr/>
        </p:nvSpPr>
        <p:spPr>
          <a:xfrm>
            <a:off x="1422400" y="5978186"/>
            <a:ext cx="10097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Source: https://iq.opengenus.org/document-clustering-nlp-kmeans/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E64B05-15C7-2FBA-86F6-4B4E47FA4373}"/>
              </a:ext>
            </a:extLst>
          </p:cNvPr>
          <p:cNvSpPr txBox="1"/>
          <p:nvPr/>
        </p:nvSpPr>
        <p:spPr>
          <a:xfrm>
            <a:off x="1208963" y="2228671"/>
            <a:ext cx="6197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Consider the following corpus of documents</a:t>
            </a:r>
          </a:p>
          <a:p>
            <a:endParaRPr lang="en-IN" sz="2400" dirty="0"/>
          </a:p>
          <a:p>
            <a:r>
              <a:rPr lang="en-IN" sz="2400" dirty="0"/>
              <a:t>d1 - Jim Corbett National Park</a:t>
            </a:r>
          </a:p>
          <a:p>
            <a:r>
              <a:rPr lang="en-IN" sz="2400" dirty="0"/>
              <a:t>d2 - </a:t>
            </a:r>
            <a:r>
              <a:rPr lang="en-IN" sz="2400" dirty="0" err="1"/>
              <a:t>Ghatprabha</a:t>
            </a:r>
            <a:r>
              <a:rPr lang="en-IN" sz="2400" dirty="0"/>
              <a:t> Bird Sanctuary</a:t>
            </a:r>
          </a:p>
          <a:p>
            <a:r>
              <a:rPr lang="en-IN" sz="2400" dirty="0"/>
              <a:t>d3 - </a:t>
            </a:r>
            <a:r>
              <a:rPr lang="en-IN" sz="2400" dirty="0" err="1"/>
              <a:t>Bandipur</a:t>
            </a:r>
            <a:r>
              <a:rPr lang="en-IN" sz="2400" dirty="0"/>
              <a:t> National Park</a:t>
            </a:r>
          </a:p>
          <a:p>
            <a:r>
              <a:rPr lang="en-IN" sz="2400" dirty="0"/>
              <a:t>d4 - Ranthambore Tiger Sanctuary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BE62AF6-1D50-3D2F-37F0-294C08ADF5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B705C6-EB3F-6B7A-5D12-77C8D469444E}"/>
              </a:ext>
            </a:extLst>
          </p:cNvPr>
          <p:cNvSpPr txBox="1"/>
          <p:nvPr/>
        </p:nvSpPr>
        <p:spPr>
          <a:xfrm>
            <a:off x="1254721" y="5140202"/>
            <a:ext cx="9682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FYI</a:t>
            </a:r>
            <a:r>
              <a:rPr lang="en-US" b="0" i="0" dirty="0">
                <a:effectLst/>
                <a:latin typeface="arial" panose="020B0604020202020204" pitchFamily="34" charset="0"/>
              </a:rPr>
              <a:t>: A corpus </a:t>
            </a:r>
            <a:r>
              <a:rPr lang="en-US" b="1" i="0" dirty="0">
                <a:effectLst/>
                <a:latin typeface="arial" panose="020B0604020202020204" pitchFamily="34" charset="0"/>
              </a:rPr>
              <a:t>contains text and speech data that can be used to train AI and machine</a:t>
            </a:r>
            <a:r>
              <a:rPr lang="en-US" b="0" i="0" dirty="0">
                <a:effectLst/>
                <a:latin typeface="arial" panose="020B0604020202020204" pitchFamily="34" charset="0"/>
              </a:rPr>
              <a:t> learning systems.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1344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Document Clustering</a:t>
            </a:r>
            <a:endParaRPr lang="en-IN" b="1" dirty="0"/>
          </a:p>
        </p:txBody>
      </p:sp>
      <p:pic>
        <p:nvPicPr>
          <p:cNvPr id="3" name="Picture 2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34DE13E1-413B-CB37-D929-838D800FC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4238" y="2209800"/>
            <a:ext cx="3271442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73580-2038-4699-EB84-2A01BCBD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4A20F-9F11-2F36-0A61-D9D103A02BCE}"/>
              </a:ext>
            </a:extLst>
          </p:cNvPr>
          <p:cNvSpPr txBox="1"/>
          <p:nvPr/>
        </p:nvSpPr>
        <p:spPr>
          <a:xfrm>
            <a:off x="1422400" y="5978186"/>
            <a:ext cx="10097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Source: https://iq.opengenus.org/document-clustering-nlp-kmeans/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E1E4C-29CE-50FC-A61B-3082F738E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724091"/>
            <a:ext cx="8239308" cy="50624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C9DA8-DAB8-1186-E587-146B20706F61}"/>
              </a:ext>
            </a:extLst>
          </p:cNvPr>
          <p:cNvSpPr txBox="1"/>
          <p:nvPr/>
        </p:nvSpPr>
        <p:spPr>
          <a:xfrm>
            <a:off x="609600" y="140568"/>
            <a:ext cx="8483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dirty="0">
                <a:solidFill>
                  <a:srgbClr val="3C484E"/>
                </a:solidFill>
                <a:effectLst/>
                <a:latin typeface="Arial" panose="020B0604020202020204" pitchFamily="34" charset="0"/>
              </a:rPr>
              <a:t>Compute the </a:t>
            </a:r>
            <a:r>
              <a:rPr lang="en-US" sz="2400" b="0" i="1" dirty="0" err="1">
                <a:solidFill>
                  <a:srgbClr val="3C484E"/>
                </a:solidFill>
                <a:effectLst/>
                <a:latin typeface="Arial" panose="020B0604020202020204" pitchFamily="34" charset="0"/>
              </a:rPr>
              <a:t>tf-idf</a:t>
            </a:r>
            <a:r>
              <a:rPr lang="en-US" sz="2400" b="0" i="1" dirty="0">
                <a:solidFill>
                  <a:srgbClr val="3C484E"/>
                </a:solidFill>
                <a:effectLst/>
                <a:latin typeface="Arial" panose="020B0604020202020204" pitchFamily="34" charset="0"/>
              </a:rPr>
              <a:t> scores for the terms in each document</a:t>
            </a:r>
            <a:endParaRPr lang="en-IN" sz="2400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D0D01B7-1A40-063C-5D7B-5C5722072E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94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TF-IDF</a:t>
            </a:r>
            <a:endParaRPr lang="en-IN" b="1" dirty="0"/>
          </a:p>
        </p:txBody>
      </p:sp>
      <p:pic>
        <p:nvPicPr>
          <p:cNvPr id="3" name="Picture 2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34DE13E1-413B-CB37-D929-838D800FC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4238" y="2209800"/>
            <a:ext cx="3271442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73580-2038-4699-EB84-2A01BCBD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4A20F-9F11-2F36-0A61-D9D103A02BCE}"/>
              </a:ext>
            </a:extLst>
          </p:cNvPr>
          <p:cNvSpPr txBox="1"/>
          <p:nvPr/>
        </p:nvSpPr>
        <p:spPr>
          <a:xfrm>
            <a:off x="1422400" y="5978186"/>
            <a:ext cx="10097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Source: https://www.learndatasci.com/glossary/tf-idf-term-frequency-inverse-document-frequency/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E64B05-15C7-2FBA-86F6-4B4E47FA4373}"/>
              </a:ext>
            </a:extLst>
          </p:cNvPr>
          <p:cNvSpPr txBox="1"/>
          <p:nvPr/>
        </p:nvSpPr>
        <p:spPr>
          <a:xfrm>
            <a:off x="853362" y="1858863"/>
            <a:ext cx="752863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proxima-nova"/>
              </a:rPr>
              <a:t>A statistical method in NLP and information retrieval. 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800" b="0" i="0" dirty="0">
              <a:solidFill>
                <a:srgbClr val="333333"/>
              </a:solidFill>
              <a:effectLst/>
              <a:latin typeface="proxima-nova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proxima-nova"/>
              </a:rPr>
              <a:t>It measures </a:t>
            </a:r>
            <a:r>
              <a:rPr lang="en-US" sz="2800" b="0" i="1" dirty="0">
                <a:solidFill>
                  <a:srgbClr val="FF0000"/>
                </a:solidFill>
                <a:effectLst/>
                <a:latin typeface="proxima-nova"/>
              </a:rPr>
              <a:t>the importance of  a term  within a document 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proxima-nova"/>
              </a:rPr>
              <a:t>relative to a collection of documents (i.e., relative to a corpus). 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800" b="0" i="0" dirty="0">
              <a:solidFill>
                <a:srgbClr val="333333"/>
              </a:solidFill>
              <a:effectLst/>
              <a:latin typeface="proxima-nova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proxima-nova"/>
              </a:rPr>
              <a:t>Words within a text document are transformed into importance numbers by a </a:t>
            </a:r>
            <a:r>
              <a:rPr lang="en-US" sz="2800" b="0" i="1" dirty="0">
                <a:solidFill>
                  <a:srgbClr val="FF0000"/>
                </a:solidFill>
                <a:effectLst/>
                <a:latin typeface="proxima-nova"/>
              </a:rPr>
              <a:t>text vectorization process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proxima-nova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400" b="0" i="0" dirty="0">
              <a:solidFill>
                <a:srgbClr val="333333"/>
              </a:solidFill>
              <a:effectLst/>
              <a:latin typeface="proxima-nova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00D201C-2911-B4E9-A6D0-4332FFC5C0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2860C9-F56F-077C-7D80-59794E820474}"/>
                  </a:ext>
                </a:extLst>
              </p14:cNvPr>
              <p14:cNvContentPartPr/>
              <p14:nvPr/>
            </p14:nvContentPartPr>
            <p14:xfrm>
              <a:off x="1555920" y="3459960"/>
              <a:ext cx="5550120" cy="781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2860C9-F56F-077C-7D80-59794E8204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6560" y="3450600"/>
                <a:ext cx="5568840" cy="79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177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TF-IDF</a:t>
            </a:r>
            <a:endParaRPr lang="en-IN" b="1" dirty="0"/>
          </a:p>
        </p:txBody>
      </p:sp>
      <p:pic>
        <p:nvPicPr>
          <p:cNvPr id="3" name="Picture 2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34DE13E1-413B-CB37-D929-838D800FC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4238" y="2209800"/>
            <a:ext cx="3271442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73580-2038-4699-EB84-2A01BCBD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4A20F-9F11-2F36-0A61-D9D103A02BCE}"/>
              </a:ext>
            </a:extLst>
          </p:cNvPr>
          <p:cNvSpPr txBox="1"/>
          <p:nvPr/>
        </p:nvSpPr>
        <p:spPr>
          <a:xfrm>
            <a:off x="1422400" y="5978186"/>
            <a:ext cx="10097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Source: https://www.learndatasci.com/glossary/tf-idf-term-frequency-inverse-document-frequency/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E64B05-15C7-2FBA-86F6-4B4E47FA4373}"/>
              </a:ext>
            </a:extLst>
          </p:cNvPr>
          <p:cNvSpPr txBox="1"/>
          <p:nvPr/>
        </p:nvSpPr>
        <p:spPr>
          <a:xfrm>
            <a:off x="853362" y="1858863"/>
            <a:ext cx="752863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b="1" dirty="0"/>
              <a:t>Term Frequency:</a:t>
            </a:r>
            <a:r>
              <a:rPr lang="en-US" sz="2400" dirty="0"/>
              <a:t> TF of a term or word is </a:t>
            </a:r>
            <a:r>
              <a:rPr lang="en-US" sz="2400" dirty="0">
                <a:solidFill>
                  <a:srgbClr val="FF0000"/>
                </a:solidFill>
              </a:rPr>
              <a:t># of times the term appears in a document</a:t>
            </a:r>
            <a:r>
              <a:rPr lang="en-US" sz="2400" dirty="0"/>
              <a:t> compared to the total number of words in the document.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400" b="0" i="0" dirty="0">
              <a:solidFill>
                <a:srgbClr val="333333"/>
              </a:solidFill>
              <a:effectLst/>
              <a:latin typeface="proxima-nova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400" b="0" i="0" dirty="0">
              <a:solidFill>
                <a:srgbClr val="333333"/>
              </a:solidFill>
              <a:effectLst/>
              <a:latin typeface="proxima-nov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FCC72B-51E8-AB7E-7CC5-D914C935D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42" y="3696749"/>
            <a:ext cx="7263832" cy="84329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D803C30-E1CE-42FB-15E8-C81E745BEC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82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TF-IDF</a:t>
            </a:r>
            <a:endParaRPr lang="en-IN" b="1" dirty="0"/>
          </a:p>
        </p:txBody>
      </p:sp>
      <p:pic>
        <p:nvPicPr>
          <p:cNvPr id="3" name="Picture 2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34DE13E1-413B-CB37-D929-838D800FC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4238" y="2209800"/>
            <a:ext cx="3271442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73580-2038-4699-EB84-2A01BCBD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4A20F-9F11-2F36-0A61-D9D103A02BCE}"/>
              </a:ext>
            </a:extLst>
          </p:cNvPr>
          <p:cNvSpPr txBox="1"/>
          <p:nvPr/>
        </p:nvSpPr>
        <p:spPr>
          <a:xfrm>
            <a:off x="1422400" y="5978186"/>
            <a:ext cx="10097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Source: https://www.learndatasci.com/glossary/tf-idf-term-frequency-inverse-document-frequency/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E64B05-15C7-2FBA-86F6-4B4E47FA4373}"/>
              </a:ext>
            </a:extLst>
          </p:cNvPr>
          <p:cNvSpPr txBox="1"/>
          <p:nvPr/>
        </p:nvSpPr>
        <p:spPr>
          <a:xfrm>
            <a:off x="812722" y="1534160"/>
            <a:ext cx="752863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b="1" dirty="0"/>
              <a:t>IDF</a:t>
            </a:r>
            <a:r>
              <a:rPr lang="en-US" sz="2400" dirty="0"/>
              <a:t>: </a:t>
            </a:r>
          </a:p>
          <a:p>
            <a:pPr algn="just"/>
            <a:r>
              <a:rPr lang="en-US" sz="2400" dirty="0"/>
              <a:t>	IDF of a term reflects </a:t>
            </a:r>
            <a:r>
              <a:rPr lang="en-US" sz="2400" i="1" dirty="0">
                <a:solidFill>
                  <a:srgbClr val="FF0000"/>
                </a:solidFill>
              </a:rPr>
              <a:t>the proportion of documents in the corpus that contain the term</a:t>
            </a:r>
            <a:r>
              <a:rPr lang="en-US" sz="2400" dirty="0"/>
              <a:t>. 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3366FF"/>
                </a:solidFill>
              </a:rPr>
              <a:t>Words unique to a small percentage </a:t>
            </a:r>
            <a:r>
              <a:rPr lang="en-US" sz="2400" dirty="0"/>
              <a:t>of documents (e.g., technical jargon terms) </a:t>
            </a:r>
            <a:r>
              <a:rPr lang="en-US" sz="2400" dirty="0">
                <a:solidFill>
                  <a:srgbClr val="3366FF"/>
                </a:solidFill>
              </a:rPr>
              <a:t>receive higher importance values </a:t>
            </a:r>
            <a:r>
              <a:rPr lang="en-US" sz="2400" dirty="0"/>
              <a:t>than words common across all documents (e.g., a, the, and).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400" b="0" i="0" dirty="0">
              <a:solidFill>
                <a:srgbClr val="333333"/>
              </a:solidFill>
              <a:effectLst/>
              <a:latin typeface="proxima-nova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400" b="0" i="0" dirty="0">
              <a:solidFill>
                <a:srgbClr val="333333"/>
              </a:solidFill>
              <a:effectLst/>
              <a:latin typeface="proxima-nov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B96262-94F0-29DB-E617-05116C38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78" y="4937242"/>
            <a:ext cx="8280730" cy="955102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CC9C6469-B7A0-387D-9BAA-92FEFF2E11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7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TF-IDF</a:t>
            </a:r>
            <a:endParaRPr lang="en-IN" b="1" dirty="0"/>
          </a:p>
        </p:txBody>
      </p:sp>
      <p:pic>
        <p:nvPicPr>
          <p:cNvPr id="3" name="Picture 2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34DE13E1-413B-CB37-D929-838D800FC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4238" y="2209800"/>
            <a:ext cx="3271442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73580-2038-4699-EB84-2A01BCBD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4A20F-9F11-2F36-0A61-D9D103A02BCE}"/>
              </a:ext>
            </a:extLst>
          </p:cNvPr>
          <p:cNvSpPr txBox="1"/>
          <p:nvPr/>
        </p:nvSpPr>
        <p:spPr>
          <a:xfrm>
            <a:off x="1422400" y="5978186"/>
            <a:ext cx="10097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Source: https://www.learndatasci.com/glossary/tf-idf-term-frequency-inverse-document-frequency/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E64B05-15C7-2FBA-86F6-4B4E47FA4373}"/>
              </a:ext>
            </a:extLst>
          </p:cNvPr>
          <p:cNvSpPr txBox="1"/>
          <p:nvPr/>
        </p:nvSpPr>
        <p:spPr>
          <a:xfrm>
            <a:off x="812722" y="1534160"/>
            <a:ext cx="75286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400" b="0" i="0" dirty="0">
              <a:solidFill>
                <a:srgbClr val="333333"/>
              </a:solidFill>
              <a:effectLst/>
              <a:latin typeface="proxima-nov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6B4BD9-8745-7C23-AE8E-6776E6354816}"/>
              </a:ext>
            </a:extLst>
          </p:cNvPr>
          <p:cNvSpPr txBox="1"/>
          <p:nvPr/>
        </p:nvSpPr>
        <p:spPr>
          <a:xfrm>
            <a:off x="1097280" y="2209800"/>
            <a:ext cx="7386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2400" dirty="0"/>
          </a:p>
          <a:p>
            <a:pPr algn="just"/>
            <a:r>
              <a:rPr lang="en-US" sz="2400" dirty="0"/>
              <a:t>The popular machine learning Python library </a:t>
            </a:r>
            <a:r>
              <a:rPr lang="en-US" sz="2400" dirty="0" err="1">
                <a:solidFill>
                  <a:srgbClr val="3366FF"/>
                </a:solidFill>
              </a:rPr>
              <a:t>Sklearn</a:t>
            </a:r>
            <a:r>
              <a:rPr lang="en-US" sz="2400" dirty="0"/>
              <a:t> has </a:t>
            </a:r>
            <a:r>
              <a:rPr lang="en-US" sz="2400" dirty="0" err="1">
                <a:solidFill>
                  <a:srgbClr val="3366FF"/>
                </a:solidFill>
              </a:rPr>
              <a:t>TfidfVectorizer</a:t>
            </a:r>
            <a:r>
              <a:rPr lang="en-US" sz="2400" dirty="0">
                <a:solidFill>
                  <a:srgbClr val="3366FF"/>
                </a:solidFill>
              </a:rPr>
              <a:t>()</a:t>
            </a:r>
            <a:r>
              <a:rPr lang="en-US" sz="2400" dirty="0"/>
              <a:t> function .</a:t>
            </a:r>
            <a:endParaRPr lang="en-IN" sz="2400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BA6D678-803F-EAC8-1F61-1DAD79C388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198C217-AAC1-1D2E-48B2-83D01BEF07D7}"/>
                  </a:ext>
                </a:extLst>
              </p14:cNvPr>
              <p14:cNvContentPartPr/>
              <p14:nvPr/>
            </p14:nvContentPartPr>
            <p14:xfrm>
              <a:off x="1800360" y="3428280"/>
              <a:ext cx="1931400" cy="160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198C217-AAC1-1D2E-48B2-83D01BEF07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1000" y="3418920"/>
                <a:ext cx="1950120" cy="17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8242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Document Clustering</a:t>
            </a:r>
            <a:endParaRPr lang="en-IN" b="1" dirty="0"/>
          </a:p>
        </p:txBody>
      </p:sp>
      <p:pic>
        <p:nvPicPr>
          <p:cNvPr id="3" name="Picture 2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34DE13E1-413B-CB37-D929-838D800FC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4238" y="2209800"/>
            <a:ext cx="3271442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73580-2038-4699-EB84-2A01BCBD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4A20F-9F11-2F36-0A61-D9D103A02BCE}"/>
              </a:ext>
            </a:extLst>
          </p:cNvPr>
          <p:cNvSpPr txBox="1"/>
          <p:nvPr/>
        </p:nvSpPr>
        <p:spPr>
          <a:xfrm>
            <a:off x="1422400" y="5978186"/>
            <a:ext cx="10097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Source: https://iq.opengenus.org/document-clustering-nlp-kmeans/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E64B05-15C7-2FBA-86F6-4B4E47FA4373}"/>
              </a:ext>
            </a:extLst>
          </p:cNvPr>
          <p:cNvSpPr txBox="1"/>
          <p:nvPr/>
        </p:nvSpPr>
        <p:spPr>
          <a:xfrm>
            <a:off x="1208963" y="2228671"/>
            <a:ext cx="6197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5781D7-40DF-E776-0B65-B3168A147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1" y="2335802"/>
            <a:ext cx="6284692" cy="3642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B86F40-8920-3DDB-C1A9-38FEDDD6F94D}"/>
              </a:ext>
            </a:extLst>
          </p:cNvPr>
          <p:cNvSpPr txBox="1"/>
          <p:nvPr/>
        </p:nvSpPr>
        <p:spPr>
          <a:xfrm>
            <a:off x="1029067" y="196647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>
                <a:solidFill>
                  <a:srgbClr val="3C484E"/>
                </a:solidFill>
                <a:effectLst/>
              </a:rPr>
              <a:t>Thus, the document vectors are as follows:</a:t>
            </a:r>
            <a:endParaRPr lang="en-IN" sz="2400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DE1CF82-C013-83FC-0003-1E34550240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2F1D01-F1C8-6A01-7DC5-C784C33F6D4B}"/>
                  </a:ext>
                </a:extLst>
              </p14:cNvPr>
              <p14:cNvContentPartPr/>
              <p14:nvPr/>
            </p14:nvContentPartPr>
            <p14:xfrm>
              <a:off x="3410640" y="3245400"/>
              <a:ext cx="3410640" cy="863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2F1D01-F1C8-6A01-7DC5-C784C33F6D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01280" y="3236040"/>
                <a:ext cx="3429360" cy="88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5931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00CA-D725-87F2-DB6D-0A3070C8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Elaborated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2ACD-D706-B57F-F9C2-C70CB81BC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3492" y="2039620"/>
            <a:ext cx="4639736" cy="3748193"/>
          </a:xfrm>
        </p:spPr>
        <p:txBody>
          <a:bodyPr/>
          <a:lstStyle/>
          <a:p>
            <a:r>
              <a:rPr lang="en-IN" dirty="0"/>
              <a:t>1. Sentiment Analysis</a:t>
            </a:r>
          </a:p>
          <a:p>
            <a:pPr lvl="4"/>
            <a:r>
              <a:rPr lang="en-IN" sz="1500" b="1" dirty="0">
                <a:latin typeface="Bradley Hand ITC" panose="03070402050302030203" pitchFamily="66" charset="0"/>
              </a:rPr>
              <a:t>What is Sentiment Analysis?</a:t>
            </a:r>
          </a:p>
          <a:p>
            <a:pPr lvl="4"/>
            <a:r>
              <a:rPr lang="en-IN" sz="1500" b="1" dirty="0">
                <a:latin typeface="Bradley Hand ITC" panose="03070402050302030203" pitchFamily="66" charset="0"/>
              </a:rPr>
              <a:t>Why Important to analyse sentiments?</a:t>
            </a:r>
          </a:p>
          <a:p>
            <a:pPr lvl="4"/>
            <a:r>
              <a:rPr lang="en-IN" sz="1500" b="1" dirty="0">
                <a:latin typeface="Bradley Hand ITC" panose="03070402050302030203" pitchFamily="66" charset="0"/>
              </a:rPr>
              <a:t>Different Types of Sentiment Analysis.</a:t>
            </a:r>
          </a:p>
          <a:p>
            <a:pPr lvl="4"/>
            <a:r>
              <a:rPr lang="en-IN" sz="1500" b="1" dirty="0">
                <a:latin typeface="Bradley Hand ITC" panose="03070402050302030203" pitchFamily="66" charset="0"/>
              </a:rPr>
              <a:t>Discussion of Hate Speech Paper</a:t>
            </a:r>
          </a:p>
          <a:p>
            <a:r>
              <a:rPr lang="en-IN" dirty="0"/>
              <a:t>2. Text Summarization</a:t>
            </a:r>
          </a:p>
          <a:p>
            <a:pPr lvl="4"/>
            <a:r>
              <a:rPr lang="en-IN" sz="1600" b="1" dirty="0">
                <a:latin typeface="Bradley Hand ITC" panose="03070402050302030203" pitchFamily="66" charset="0"/>
              </a:rPr>
              <a:t>Types of Text Summarization .</a:t>
            </a:r>
          </a:p>
          <a:p>
            <a:pPr lvl="4"/>
            <a:r>
              <a:rPr lang="en-IN" sz="1600" b="1" dirty="0">
                <a:latin typeface="Bradley Hand ITC" panose="03070402050302030203" pitchFamily="66" charset="0"/>
              </a:rPr>
              <a:t>Application Areas</a:t>
            </a:r>
          </a:p>
          <a:p>
            <a:pPr lvl="4"/>
            <a:r>
              <a:rPr lang="en-IN" sz="1600" b="1" dirty="0">
                <a:latin typeface="Bradley Hand ITC" panose="03070402050302030203" pitchFamily="66" charset="0"/>
              </a:rPr>
              <a:t>Algorithms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E78EE-781E-391D-CDE3-CE2FD172C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6344" y="2039620"/>
            <a:ext cx="4639736" cy="3748194"/>
          </a:xfrm>
        </p:spPr>
        <p:txBody>
          <a:bodyPr/>
          <a:lstStyle/>
          <a:p>
            <a:r>
              <a:rPr lang="en-IN" dirty="0"/>
              <a:t>3. Document Clustering</a:t>
            </a:r>
          </a:p>
          <a:p>
            <a:pPr lvl="4"/>
            <a:r>
              <a:rPr lang="en-IN" sz="1600" b="1" dirty="0">
                <a:latin typeface="Bradley Hand ITC" panose="03070402050302030203" pitchFamily="66" charset="0"/>
              </a:rPr>
              <a:t>Types of Text Summarization .</a:t>
            </a:r>
          </a:p>
          <a:p>
            <a:pPr lvl="4"/>
            <a:r>
              <a:rPr lang="en-IN" sz="1600" b="1" dirty="0">
                <a:latin typeface="Bradley Hand ITC" panose="03070402050302030203" pitchFamily="66" charset="0"/>
              </a:rPr>
              <a:t>Application Areas</a:t>
            </a:r>
          </a:p>
          <a:p>
            <a:pPr lvl="4"/>
            <a:r>
              <a:rPr lang="en-IN" sz="1600" b="1" dirty="0">
                <a:latin typeface="Bradley Hand ITC" panose="03070402050302030203" pitchFamily="66" charset="0"/>
              </a:rPr>
              <a:t>Algorithms</a:t>
            </a:r>
            <a:endParaRPr lang="en-IN" dirty="0"/>
          </a:p>
          <a:p>
            <a:r>
              <a:rPr lang="en-IN" dirty="0"/>
              <a:t>4. Topic </a:t>
            </a:r>
            <a:r>
              <a:rPr lang="en-IN" dirty="0" err="1"/>
              <a:t>Modeling</a:t>
            </a:r>
            <a:endParaRPr lang="en-IN" dirty="0"/>
          </a:p>
          <a:p>
            <a:pPr lvl="4"/>
            <a:r>
              <a:rPr lang="en-IN" sz="1500" b="1" dirty="0">
                <a:latin typeface="Bradley Hand ITC" panose="03070402050302030203" pitchFamily="66" charset="0"/>
              </a:rPr>
              <a:t>What is Topic </a:t>
            </a:r>
            <a:r>
              <a:rPr lang="en-IN" sz="1500" b="1" dirty="0" err="1">
                <a:latin typeface="Bradley Hand ITC" panose="03070402050302030203" pitchFamily="66" charset="0"/>
              </a:rPr>
              <a:t>Modeling</a:t>
            </a:r>
            <a:r>
              <a:rPr lang="en-IN" sz="1500" b="1" dirty="0">
                <a:latin typeface="Bradley Hand ITC" panose="03070402050302030203" pitchFamily="66" charset="0"/>
              </a:rPr>
              <a:t>?</a:t>
            </a:r>
          </a:p>
          <a:p>
            <a:pPr lvl="4"/>
            <a:r>
              <a:rPr lang="en-IN" sz="1500" b="1" dirty="0">
                <a:latin typeface="Bradley Hand ITC" panose="03070402050302030203" pitchFamily="66" charset="0"/>
              </a:rPr>
              <a:t>What are different algos for Topic </a:t>
            </a:r>
            <a:r>
              <a:rPr lang="en-IN" sz="1500" b="1" dirty="0" err="1">
                <a:latin typeface="Bradley Hand ITC" panose="03070402050302030203" pitchFamily="66" charset="0"/>
              </a:rPr>
              <a:t>Modeling</a:t>
            </a:r>
            <a:r>
              <a:rPr lang="en-IN" sz="1500" b="1" dirty="0">
                <a:latin typeface="Bradley Hand ITC" panose="03070402050302030203" pitchFamily="66" charset="0"/>
              </a:rPr>
              <a:t>?</a:t>
            </a:r>
          </a:p>
          <a:p>
            <a:pPr lvl="4"/>
            <a:r>
              <a:rPr lang="en-IN" sz="1500" b="1" dirty="0">
                <a:latin typeface="Bradley Hand ITC" panose="03070402050302030203" pitchFamily="66" charset="0"/>
              </a:rPr>
              <a:t>Details of LDA</a:t>
            </a:r>
          </a:p>
          <a:p>
            <a:pPr lvl="4"/>
            <a:r>
              <a:rPr lang="en-IN" sz="1500" b="1" dirty="0">
                <a:latin typeface="Bradley Hand ITC" panose="03070402050302030203" pitchFamily="66" charset="0"/>
              </a:rPr>
              <a:t>Applications of Topic </a:t>
            </a:r>
            <a:r>
              <a:rPr lang="en-IN" sz="1500" b="1" dirty="0" err="1">
                <a:latin typeface="Bradley Hand ITC" panose="03070402050302030203" pitchFamily="66" charset="0"/>
              </a:rPr>
              <a:t>Modeling</a:t>
            </a:r>
            <a:endParaRPr lang="en-IN" sz="1500" b="1" dirty="0">
              <a:latin typeface="Bradley Hand ITC" panose="03070402050302030203" pitchFamily="66" charset="0"/>
            </a:endParaRPr>
          </a:p>
          <a:p>
            <a:r>
              <a:rPr lang="en-IN" dirty="0"/>
              <a:t>4.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FA2CD-1D74-5163-A036-17A01F677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3953D45-99D6-62AA-C468-56D8D5928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009" y="656611"/>
            <a:ext cx="3282142" cy="1383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09718-C916-A65E-454E-028FA6CC7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331" y="2341880"/>
            <a:ext cx="2330570" cy="1644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6B00A-8C60-E956-3BD3-044B375D8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719" y="4704079"/>
            <a:ext cx="2709696" cy="1517819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AEBDDC1-ECF1-395D-D558-496CC05E22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34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Step 2: K-means clustering algo</a:t>
            </a:r>
            <a:endParaRPr lang="en-IN" b="1" dirty="0"/>
          </a:p>
        </p:txBody>
      </p:sp>
      <p:pic>
        <p:nvPicPr>
          <p:cNvPr id="3" name="Picture 2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34DE13E1-413B-CB37-D929-838D800FC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4238" y="2209800"/>
            <a:ext cx="3271442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73580-2038-4699-EB84-2A01BCBD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4A20F-9F11-2F36-0A61-D9D103A02BCE}"/>
              </a:ext>
            </a:extLst>
          </p:cNvPr>
          <p:cNvSpPr txBox="1"/>
          <p:nvPr/>
        </p:nvSpPr>
        <p:spPr>
          <a:xfrm>
            <a:off x="1422400" y="5978186"/>
            <a:ext cx="10097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Source: https://iq.opengenus.org/document-clustering-nlp-kmeans/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E64B05-15C7-2FBA-86F6-4B4E47FA4373}"/>
              </a:ext>
            </a:extLst>
          </p:cNvPr>
          <p:cNvSpPr txBox="1"/>
          <p:nvPr/>
        </p:nvSpPr>
        <p:spPr>
          <a:xfrm>
            <a:off x="1208962" y="1892049"/>
            <a:ext cx="77318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1" dirty="0">
                <a:solidFill>
                  <a:srgbClr val="090A0B"/>
                </a:solidFill>
                <a:effectLst/>
              </a:rPr>
              <a:t>1. Let us initialize the first 2 points as the initial cluster </a:t>
            </a:r>
            <a:r>
              <a:rPr lang="en-US" sz="2400" b="0" i="1" dirty="0" err="1">
                <a:solidFill>
                  <a:srgbClr val="090A0B"/>
                </a:solidFill>
                <a:effectLst/>
              </a:rPr>
              <a:t>centres</a:t>
            </a:r>
            <a:r>
              <a:rPr lang="en-US" sz="2400" b="0" i="1" dirty="0">
                <a:solidFill>
                  <a:srgbClr val="090A0B"/>
                </a:solidFill>
                <a:effectLst/>
              </a:rPr>
              <a:t>. ( k=2)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5B075E-1CD8-0A4E-B396-0CAC79431ACE}"/>
              </a:ext>
            </a:extLst>
          </p:cNvPr>
          <p:cNvSpPr txBox="1"/>
          <p:nvPr/>
        </p:nvSpPr>
        <p:spPr>
          <a:xfrm>
            <a:off x="1625560" y="2858326"/>
            <a:ext cx="68986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3366FF"/>
                </a:solidFill>
              </a:rPr>
              <a:t>C1 = [0.15, 0.15, 0.075, 0.075, 0, 0, 0, 0, 0, 0]</a:t>
            </a:r>
          </a:p>
          <a:p>
            <a:r>
              <a:rPr lang="en-IN" sz="2400" dirty="0">
                <a:solidFill>
                  <a:srgbClr val="3366FF"/>
                </a:solidFill>
              </a:rPr>
              <a:t>C2 = [0, 0, 0, 0, 0.198, 0.198, 0.099, 0, 0, 0]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4DC39-54E0-8FAB-0471-A15AE470D2DF}"/>
              </a:ext>
            </a:extLst>
          </p:cNvPr>
          <p:cNvSpPr txBox="1"/>
          <p:nvPr/>
        </p:nvSpPr>
        <p:spPr>
          <a:xfrm>
            <a:off x="1208963" y="3909152"/>
            <a:ext cx="75591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1" dirty="0">
                <a:solidFill>
                  <a:srgbClr val="090A0B"/>
                </a:solidFill>
                <a:effectLst/>
              </a:rPr>
              <a:t>2. Then, we find the distances of the other points w.r.t </a:t>
            </a:r>
            <a:r>
              <a:rPr lang="en-US" sz="2400" i="1" dirty="0">
                <a:solidFill>
                  <a:srgbClr val="090A0B"/>
                </a:solidFill>
              </a:rPr>
              <a:t>the </a:t>
            </a:r>
            <a:r>
              <a:rPr lang="en-US" sz="2400" b="0" i="1" dirty="0">
                <a:solidFill>
                  <a:srgbClr val="090A0B"/>
                </a:solidFill>
                <a:effectLst/>
              </a:rPr>
              <a:t>cluster </a:t>
            </a:r>
            <a:r>
              <a:rPr lang="en-US" sz="2400" b="0" i="1" dirty="0" err="1">
                <a:solidFill>
                  <a:srgbClr val="090A0B"/>
                </a:solidFill>
                <a:effectLst/>
              </a:rPr>
              <a:t>centres</a:t>
            </a:r>
            <a:r>
              <a:rPr lang="en-US" sz="2400" b="0" i="1" dirty="0">
                <a:solidFill>
                  <a:srgbClr val="090A0B"/>
                </a:solidFill>
                <a:effectLst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1" dirty="0">
                <a:solidFill>
                  <a:srgbClr val="090A0B"/>
                </a:solidFill>
                <a:effectLst/>
              </a:rPr>
              <a:t>Let’s use </a:t>
            </a:r>
            <a:r>
              <a:rPr lang="en-US" sz="2400" b="1" i="1" dirty="0">
                <a:solidFill>
                  <a:srgbClr val="090A0B"/>
                </a:solidFill>
                <a:effectLst/>
              </a:rPr>
              <a:t>Manhattan Distance.</a:t>
            </a:r>
            <a:endParaRPr lang="en-IN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0636EB-A8BC-C4E4-6AA0-900EC8A1B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202" y="5120640"/>
            <a:ext cx="9992390" cy="687155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CB53DC0C-1179-980D-1223-CC416BA855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DEAF4F6-F401-D6BA-E8BA-8389DD2FEA95}"/>
                  </a:ext>
                </a:extLst>
              </p14:cNvPr>
              <p14:cNvContentPartPr/>
              <p14:nvPr/>
            </p14:nvContentPartPr>
            <p14:xfrm>
              <a:off x="5839200" y="28080"/>
              <a:ext cx="3565440" cy="5042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DEAF4F6-F401-D6BA-E8BA-8389DD2FEA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29840" y="18720"/>
                <a:ext cx="3584160" cy="506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467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Step 2: K-means clustering algo</a:t>
            </a:r>
            <a:endParaRPr lang="en-IN" b="1" dirty="0"/>
          </a:p>
        </p:txBody>
      </p:sp>
      <p:pic>
        <p:nvPicPr>
          <p:cNvPr id="3" name="Picture 2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34DE13E1-413B-CB37-D929-838D800FC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4238" y="2209800"/>
            <a:ext cx="3271442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73580-2038-4699-EB84-2A01BCBD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4A20F-9F11-2F36-0A61-D9D103A02BCE}"/>
              </a:ext>
            </a:extLst>
          </p:cNvPr>
          <p:cNvSpPr txBox="1"/>
          <p:nvPr/>
        </p:nvSpPr>
        <p:spPr>
          <a:xfrm>
            <a:off x="1422400" y="5978186"/>
            <a:ext cx="10097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Source: https://iq.opengenus.org/document-clustering-nlp-kmeans/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29E11-3C77-1DAC-7437-34C0D10DE1D4}"/>
              </a:ext>
            </a:extLst>
          </p:cNvPr>
          <p:cNvSpPr txBox="1"/>
          <p:nvPr/>
        </p:nvSpPr>
        <p:spPr>
          <a:xfrm>
            <a:off x="1036320" y="2209800"/>
            <a:ext cx="7376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+mj-lt"/>
              <a:buAutoNum type="arabicPeriod" startAt="3"/>
            </a:pPr>
            <a:r>
              <a:rPr lang="en-US" sz="2400" b="0" i="1" dirty="0">
                <a:solidFill>
                  <a:srgbClr val="090A0B"/>
                </a:solidFill>
                <a:effectLst/>
              </a:rPr>
              <a:t> Assign clusters based on minimum distances.</a:t>
            </a:r>
            <a:endParaRPr lang="en-US" sz="2400" b="0" i="0" dirty="0">
              <a:solidFill>
                <a:srgbClr val="3C484E"/>
              </a:solidFill>
              <a:effectLst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275846-436B-B7FD-98B7-0E6EC9DE2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248" y="2797269"/>
            <a:ext cx="6534990" cy="281637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FDA411D7-4AA0-C7D0-5E88-0366CEE877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EB44507-1FA3-A3DE-79D9-CB8734685909}"/>
                  </a:ext>
                </a:extLst>
              </p14:cNvPr>
              <p14:cNvContentPartPr/>
              <p14:nvPr/>
            </p14:nvContentPartPr>
            <p14:xfrm>
              <a:off x="3965400" y="30960"/>
              <a:ext cx="5006160" cy="1104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EB44507-1FA3-A3DE-79D9-CB87346859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6040" y="21600"/>
                <a:ext cx="5024880" cy="11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36891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Step 2: K-means clustering algo</a:t>
            </a:r>
            <a:endParaRPr lang="en-IN" b="1" dirty="0"/>
          </a:p>
        </p:txBody>
      </p:sp>
      <p:pic>
        <p:nvPicPr>
          <p:cNvPr id="3" name="Picture 2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34DE13E1-413B-CB37-D929-838D800FC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4238" y="2209800"/>
            <a:ext cx="3271442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73580-2038-4699-EB84-2A01BCBD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4A20F-9F11-2F36-0A61-D9D103A02BCE}"/>
              </a:ext>
            </a:extLst>
          </p:cNvPr>
          <p:cNvSpPr txBox="1"/>
          <p:nvPr/>
        </p:nvSpPr>
        <p:spPr>
          <a:xfrm>
            <a:off x="1422400" y="5978186"/>
            <a:ext cx="10097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Source: https://iq.opengenus.org/document-clustering-nlp-kmeans/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29E11-3C77-1DAC-7437-34C0D10DE1D4}"/>
              </a:ext>
            </a:extLst>
          </p:cNvPr>
          <p:cNvSpPr txBox="1"/>
          <p:nvPr/>
        </p:nvSpPr>
        <p:spPr>
          <a:xfrm>
            <a:off x="1046480" y="2209800"/>
            <a:ext cx="91744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IN" sz="2400" b="0" i="1" dirty="0">
                <a:solidFill>
                  <a:srgbClr val="090A0B"/>
                </a:solidFill>
                <a:effectLst/>
                <a:latin typeface="inherit"/>
              </a:rPr>
              <a:t>4. Cluster centres are updated.</a:t>
            </a:r>
          </a:p>
          <a:p>
            <a:pPr fontAlgn="base"/>
            <a:endParaRPr lang="en-IN" sz="2400" i="1" dirty="0">
              <a:solidFill>
                <a:srgbClr val="090A0B"/>
              </a:solidFill>
              <a:latin typeface="inherit"/>
            </a:endParaRPr>
          </a:p>
          <a:p>
            <a:pPr fontAlgn="base"/>
            <a:endParaRPr lang="en-IN" sz="2400" b="0" i="1" dirty="0">
              <a:solidFill>
                <a:srgbClr val="090A0B"/>
              </a:solidFill>
              <a:effectLst/>
              <a:latin typeface="inherit"/>
            </a:endParaRPr>
          </a:p>
          <a:p>
            <a:pPr fontAlgn="base"/>
            <a:endParaRPr lang="en-IN" sz="2400" i="1" dirty="0">
              <a:solidFill>
                <a:srgbClr val="090A0B"/>
              </a:solidFill>
              <a:latin typeface="inherit"/>
            </a:endParaRPr>
          </a:p>
          <a:p>
            <a:pPr fontAlgn="base"/>
            <a:r>
              <a:rPr lang="en-IN" sz="2400" b="0" i="1" dirty="0">
                <a:solidFill>
                  <a:srgbClr val="090A0B"/>
                </a:solidFill>
                <a:effectLst/>
                <a:latin typeface="inherit"/>
              </a:rPr>
              <a:t>These updated centres are obtained as follows:</a:t>
            </a:r>
          </a:p>
          <a:p>
            <a:pPr fontAlgn="base"/>
            <a:endParaRPr lang="en-IN" sz="2400" i="1" dirty="0">
              <a:solidFill>
                <a:srgbClr val="090A0B"/>
              </a:solidFill>
              <a:latin typeface="inherit"/>
            </a:endParaRPr>
          </a:p>
          <a:p>
            <a:pPr fontAlgn="base"/>
            <a:r>
              <a:rPr lang="en-IN" sz="2400" i="1" dirty="0">
                <a:solidFill>
                  <a:srgbClr val="090A0B"/>
                </a:solidFill>
                <a:latin typeface="inherit"/>
              </a:rPr>
              <a:t>D1: [0.15, 0.15, 0.075, 0.075, 0, 0, 0, 0, 0, 0]</a:t>
            </a:r>
          </a:p>
          <a:p>
            <a:pPr fontAlgn="base"/>
            <a:r>
              <a:rPr lang="en-IN" sz="2400" b="0" i="1" dirty="0">
                <a:solidFill>
                  <a:srgbClr val="090A0B"/>
                </a:solidFill>
                <a:effectLst/>
                <a:latin typeface="inherit"/>
              </a:rPr>
              <a:t>D3: [0, 0, 0.099, 0.099, 0, 0, 0, 0.198, 0, 0]</a:t>
            </a:r>
          </a:p>
          <a:p>
            <a:pPr fontAlgn="base"/>
            <a:endParaRPr lang="en-IN" sz="2400" b="0" i="1" dirty="0">
              <a:solidFill>
                <a:srgbClr val="090A0B"/>
              </a:solidFill>
              <a:effectLst/>
              <a:latin typeface="inherit"/>
            </a:endParaRPr>
          </a:p>
          <a:p>
            <a:pPr fontAlgn="base"/>
            <a:r>
              <a:rPr lang="en-IN" sz="2400" b="1" i="1" dirty="0">
                <a:solidFill>
                  <a:srgbClr val="090A0B"/>
                </a:solidFill>
                <a:latin typeface="inherit"/>
              </a:rPr>
              <a:t>New Updated centres: [(0.15+0)/2, (0.15+0)/2,(0.75+0.099)/2,…………]</a:t>
            </a:r>
            <a:endParaRPr lang="en-IN" sz="2400" b="1" i="0" dirty="0">
              <a:solidFill>
                <a:srgbClr val="3C484E"/>
              </a:solidFill>
              <a:effectLst/>
              <a:latin typeface="inherit"/>
            </a:endParaRPr>
          </a:p>
          <a:p>
            <a:pPr algn="l" fontAlgn="base"/>
            <a:endParaRPr lang="en-US" sz="2400" b="0" i="0" dirty="0">
              <a:solidFill>
                <a:srgbClr val="3C484E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02185D-FBE5-3EC4-BD7A-6EC96C12A61C}"/>
              </a:ext>
            </a:extLst>
          </p:cNvPr>
          <p:cNvSpPr txBox="1"/>
          <p:nvPr/>
        </p:nvSpPr>
        <p:spPr>
          <a:xfrm>
            <a:off x="1188798" y="2801122"/>
            <a:ext cx="7376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C1 = [0.075, 0.075, 0.087, 0.087, 0, 0, 0, 0.099, 0, 0]</a:t>
            </a:r>
          </a:p>
          <a:p>
            <a:r>
              <a:rPr lang="en-IN" sz="2400" dirty="0"/>
              <a:t>C2 = [0, 0, 0, 0, 0.099, 0.099, 0.099, 0, 0.099, 0.099]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D070E9B-3AB4-2130-5F32-3F05BFAB87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48038D-D97B-08B9-5796-3DAEAE20DC21}"/>
                  </a:ext>
                </a:extLst>
              </p14:cNvPr>
              <p14:cNvContentPartPr/>
              <p14:nvPr/>
            </p14:nvContentPartPr>
            <p14:xfrm>
              <a:off x="671400" y="5454000"/>
              <a:ext cx="860040" cy="268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48038D-D97B-08B9-5796-3DAEAE20DC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040" y="5444640"/>
                <a:ext cx="878760" cy="2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521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Step 2: K-means clustering algo</a:t>
            </a:r>
            <a:endParaRPr lang="en-IN" b="1" dirty="0"/>
          </a:p>
        </p:txBody>
      </p:sp>
      <p:pic>
        <p:nvPicPr>
          <p:cNvPr id="3" name="Picture 2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34DE13E1-413B-CB37-D929-838D800FC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4238" y="2209800"/>
            <a:ext cx="3271442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73580-2038-4699-EB84-2A01BCBD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4A20F-9F11-2F36-0A61-D9D103A02BCE}"/>
              </a:ext>
            </a:extLst>
          </p:cNvPr>
          <p:cNvSpPr txBox="1"/>
          <p:nvPr/>
        </p:nvSpPr>
        <p:spPr>
          <a:xfrm>
            <a:off x="1422400" y="5978186"/>
            <a:ext cx="10097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Source: https://iq.opengenus.org/document-clustering-nlp-kmeans/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02185D-FBE5-3EC4-BD7A-6EC96C12A61C}"/>
              </a:ext>
            </a:extLst>
          </p:cNvPr>
          <p:cNvSpPr txBox="1"/>
          <p:nvPr/>
        </p:nvSpPr>
        <p:spPr>
          <a:xfrm>
            <a:off x="1193484" y="1922184"/>
            <a:ext cx="7376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Repeat step 4.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A595F2-08AE-D08C-F247-B57E8909A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484" y="2625457"/>
            <a:ext cx="6777508" cy="29191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892325-766A-5C04-4E92-89F209DB6F41}"/>
              </a:ext>
            </a:extLst>
          </p:cNvPr>
          <p:cNvSpPr txBox="1"/>
          <p:nvPr/>
        </p:nvSpPr>
        <p:spPr>
          <a:xfrm>
            <a:off x="1193484" y="5359943"/>
            <a:ext cx="9800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90A0B"/>
                </a:solidFill>
                <a:effectLst/>
                <a:latin typeface="Arial" panose="020B0604020202020204" pitchFamily="34" charset="0"/>
              </a:rPr>
              <a:t>There will be no more iterations since the clusters </a:t>
            </a:r>
            <a:r>
              <a:rPr lang="en-US" b="1" i="0" dirty="0" err="1">
                <a:solidFill>
                  <a:srgbClr val="090A0B"/>
                </a:solidFill>
                <a:effectLst/>
                <a:latin typeface="Arial" panose="020B0604020202020204" pitchFamily="34" charset="0"/>
              </a:rPr>
              <a:t>centres</a:t>
            </a:r>
            <a:r>
              <a:rPr lang="en-US" b="1" i="0" dirty="0">
                <a:solidFill>
                  <a:srgbClr val="090A0B"/>
                </a:solidFill>
                <a:effectLst/>
                <a:latin typeface="Arial" panose="020B0604020202020204" pitchFamily="34" charset="0"/>
              </a:rPr>
              <a:t> remain the same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D3D5F-CE2E-6DFE-CAD6-33C429971177}"/>
              </a:ext>
            </a:extLst>
          </p:cNvPr>
          <p:cNvSpPr txBox="1"/>
          <p:nvPr/>
        </p:nvSpPr>
        <p:spPr>
          <a:xfrm>
            <a:off x="9993284" y="3426768"/>
            <a:ext cx="2025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So D1 and D3 are clustered together and D2 and D4 are grouped together.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7D299B45-080F-CA39-698E-2D6366B090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7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A Question?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73580-2038-4699-EB84-2A01BCBD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4A20F-9F11-2F36-0A61-D9D103A02BCE}"/>
              </a:ext>
            </a:extLst>
          </p:cNvPr>
          <p:cNvSpPr txBox="1"/>
          <p:nvPr/>
        </p:nvSpPr>
        <p:spPr>
          <a:xfrm>
            <a:off x="1422400" y="5978186"/>
            <a:ext cx="10097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Source: https://iq.opengenus.org/document-clustering-nlp-kmeans/</a:t>
            </a:r>
          </a:p>
        </p:txBody>
      </p:sp>
      <p:pic>
        <p:nvPicPr>
          <p:cNvPr id="8" name="Picture 7" descr="A white person holding a magnifying glass&#10;&#10;Description automatically generated">
            <a:extLst>
              <a:ext uri="{FF2B5EF4-FFF2-40B4-BE49-F238E27FC236}">
                <a16:creationId xmlns:a16="http://schemas.microsoft.com/office/drawing/2014/main" id="{9CC54A2E-2654-6CD2-575C-B04283351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557" y="1684338"/>
            <a:ext cx="2526030" cy="476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AD668C-0B40-E311-0BD0-67204A0BB9C0}"/>
              </a:ext>
            </a:extLst>
          </p:cNvPr>
          <p:cNvSpPr txBox="1"/>
          <p:nvPr/>
        </p:nvSpPr>
        <p:spPr>
          <a:xfrm>
            <a:off x="1097280" y="2505670"/>
            <a:ext cx="82499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1" i="0" dirty="0">
                <a:solidFill>
                  <a:srgbClr val="090A0B"/>
                </a:solidFill>
                <a:effectLst/>
              </a:rPr>
              <a:t>Using Cosine </a:t>
            </a:r>
            <a:r>
              <a:rPr lang="en-US" sz="2400" b="1" i="0" dirty="0" err="1">
                <a:solidFill>
                  <a:srgbClr val="090A0B"/>
                </a:solidFill>
                <a:effectLst/>
              </a:rPr>
              <a:t>Similiarity</a:t>
            </a:r>
            <a:r>
              <a:rPr lang="en-US" sz="2400" b="1" i="0" dirty="0">
                <a:solidFill>
                  <a:srgbClr val="090A0B"/>
                </a:solidFill>
                <a:effectLst/>
              </a:rPr>
              <a:t> be a useful factor for Document Clustering?</a:t>
            </a:r>
          </a:p>
          <a:p>
            <a:pPr algn="l" fontAlgn="base"/>
            <a:endParaRPr lang="en-US" sz="2400" b="1" dirty="0">
              <a:solidFill>
                <a:srgbClr val="090A0B"/>
              </a:solidFill>
              <a:latin typeface="-apple-system"/>
            </a:endParaRPr>
          </a:p>
          <a:p>
            <a:pPr algn="l" fontAlgn="base"/>
            <a:endParaRPr lang="en-US" sz="2400" b="1" i="0" dirty="0">
              <a:solidFill>
                <a:srgbClr val="090A0B"/>
              </a:solidFill>
              <a:effectLst/>
              <a:latin typeface="-apple-system"/>
            </a:endParaRPr>
          </a:p>
          <a:p>
            <a:pPr algn="l" fontAlgn="base"/>
            <a:r>
              <a:rPr lang="en-US" sz="2400" b="0" i="0" dirty="0">
                <a:solidFill>
                  <a:srgbClr val="3C484E"/>
                </a:solidFill>
                <a:effectLst/>
                <a:latin typeface="Arial" panose="020B0604020202020204" pitchFamily="34" charset="0"/>
              </a:rPr>
              <a:t>Yes, Cosine Similarity can be converted to Cosine Distance, which, in turn, can be used as the distance measure to compute cluster </a:t>
            </a:r>
            <a:r>
              <a:rPr lang="en-US" sz="2400" b="0" i="0" dirty="0" err="1">
                <a:solidFill>
                  <a:srgbClr val="3C484E"/>
                </a:solidFill>
                <a:effectLst/>
                <a:latin typeface="Arial" panose="020B0604020202020204" pitchFamily="34" charset="0"/>
              </a:rPr>
              <a:t>centres</a:t>
            </a:r>
            <a:r>
              <a:rPr lang="en-US" sz="2400" b="0" i="0" dirty="0">
                <a:solidFill>
                  <a:srgbClr val="3C484E"/>
                </a:solidFill>
                <a:effectLst/>
                <a:latin typeface="Arial" panose="020B0604020202020204" pitchFamily="34" charset="0"/>
              </a:rPr>
              <a:t> in the K-Means Clustering Algorithm.</a:t>
            </a:r>
            <a:endParaRPr lang="en-US" sz="2400" b="1" i="0" dirty="0">
              <a:solidFill>
                <a:srgbClr val="090A0B"/>
              </a:solidFill>
              <a:effectLst/>
              <a:latin typeface="-apple-system"/>
            </a:endParaRP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49DB7CDB-0622-3625-B039-080FC44B6A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19666E-EA93-F3A5-FD02-3DFF6EEBCA23}"/>
                  </a:ext>
                </a:extLst>
              </p14:cNvPr>
              <p14:cNvContentPartPr/>
              <p14:nvPr/>
            </p14:nvContentPartPr>
            <p14:xfrm>
              <a:off x="1729080" y="80640"/>
              <a:ext cx="7243200" cy="1767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19666E-EA93-F3A5-FD02-3DFF6EEBCA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9720" y="71280"/>
                <a:ext cx="7261920" cy="178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623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Cosine Similarity: A quick Note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73580-2038-4699-EB84-2A01BCBD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4A20F-9F11-2F36-0A61-D9D103A02BCE}"/>
              </a:ext>
            </a:extLst>
          </p:cNvPr>
          <p:cNvSpPr txBox="1"/>
          <p:nvPr/>
        </p:nvSpPr>
        <p:spPr>
          <a:xfrm>
            <a:off x="1422400" y="5978186"/>
            <a:ext cx="10097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Source: https://iq.opengenus.org/document-clustering-nlp-kmeans/</a:t>
            </a:r>
          </a:p>
        </p:txBody>
      </p:sp>
      <p:pic>
        <p:nvPicPr>
          <p:cNvPr id="8" name="Picture 7" descr="A white person holding a magnifying glass&#10;&#10;Description automatically generated">
            <a:extLst>
              <a:ext uri="{FF2B5EF4-FFF2-40B4-BE49-F238E27FC236}">
                <a16:creationId xmlns:a16="http://schemas.microsoft.com/office/drawing/2014/main" id="{9CC54A2E-2654-6CD2-575C-B04283351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17" y="1737360"/>
            <a:ext cx="2526030" cy="476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AD668C-0B40-E311-0BD0-67204A0BB9C0}"/>
              </a:ext>
            </a:extLst>
          </p:cNvPr>
          <p:cNvSpPr txBox="1"/>
          <p:nvPr/>
        </p:nvSpPr>
        <p:spPr>
          <a:xfrm>
            <a:off x="1015019" y="1997670"/>
            <a:ext cx="768194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Cosine similarity is a metric used to measure how similar the documents are irrespective of their size. 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Mathematically, it calculates the cosine of the angle between </a:t>
            </a:r>
            <a:r>
              <a:rPr lang="en-US" sz="2400" dirty="0">
                <a:solidFill>
                  <a:srgbClr val="3366FF"/>
                </a:solidFill>
              </a:rPr>
              <a:t>two vectors projected in a multi-dimensional space. </a:t>
            </a:r>
          </a:p>
          <a:p>
            <a:endParaRPr lang="en-US" sz="2400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6E241CB-5E83-3452-AD5D-18A371AD0F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6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Cosine Similarity: A quick Note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73580-2038-4699-EB84-2A01BCBD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4A20F-9F11-2F36-0A61-D9D103A02BCE}"/>
              </a:ext>
            </a:extLst>
          </p:cNvPr>
          <p:cNvSpPr txBox="1"/>
          <p:nvPr/>
        </p:nvSpPr>
        <p:spPr>
          <a:xfrm>
            <a:off x="1422400" y="5978186"/>
            <a:ext cx="10097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Source: https://iq.opengenus.org/document-clustering-nlp-kmeans/</a:t>
            </a:r>
          </a:p>
        </p:txBody>
      </p:sp>
      <p:pic>
        <p:nvPicPr>
          <p:cNvPr id="8" name="Picture 7" descr="A white person holding a magnifying glass&#10;&#10;Description automatically generated">
            <a:extLst>
              <a:ext uri="{FF2B5EF4-FFF2-40B4-BE49-F238E27FC236}">
                <a16:creationId xmlns:a16="http://schemas.microsoft.com/office/drawing/2014/main" id="{9CC54A2E-2654-6CD2-575C-B04283351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557" y="1684338"/>
            <a:ext cx="2526030" cy="476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AD668C-0B40-E311-0BD0-67204A0BB9C0}"/>
              </a:ext>
            </a:extLst>
          </p:cNvPr>
          <p:cNvSpPr txBox="1"/>
          <p:nvPr/>
        </p:nvSpPr>
        <p:spPr>
          <a:xfrm>
            <a:off x="1015019" y="1997670"/>
            <a:ext cx="824992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Even if the two similar documents are far apart by the </a:t>
            </a:r>
            <a:r>
              <a:rPr lang="en-US" sz="2400" i="1" dirty="0"/>
              <a:t>Euclidean distance </a:t>
            </a:r>
            <a:r>
              <a:rPr lang="en-US" sz="2400" dirty="0"/>
              <a:t>because of the size (for example, the word “chatbot” could appear 50 times in one document and 10 times in another), they could still have a smaller angle between them. 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C0099"/>
                </a:solidFill>
              </a:rPr>
              <a:t>Smaller the angle, the higher the similarity</a:t>
            </a:r>
            <a:r>
              <a:rPr lang="en-US" sz="2400" dirty="0"/>
              <a:t>.</a:t>
            </a:r>
          </a:p>
          <a:p>
            <a:pPr algn="just"/>
            <a:endParaRPr lang="en-US" sz="2400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575E007-4BA5-6907-13F4-4A01E4C330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75557E1-A4E5-FBEC-ED43-636099D1671F}"/>
                  </a:ext>
                </a:extLst>
              </p14:cNvPr>
              <p14:cNvContentPartPr/>
              <p14:nvPr/>
            </p14:nvContentPartPr>
            <p14:xfrm>
              <a:off x="1710720" y="2880"/>
              <a:ext cx="7803360" cy="5095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75557E1-A4E5-FBEC-ED43-636099D167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1360" y="-6480"/>
                <a:ext cx="7822080" cy="511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92798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A59B-4166-E3B9-6880-750672B66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IN" dirty="0"/>
              <a:t>Topic </a:t>
            </a:r>
            <a:r>
              <a:rPr lang="en-IN" dirty="0" err="1"/>
              <a:t>Modeling</a:t>
            </a:r>
            <a:endParaRPr lang="en-IN" dirty="0"/>
          </a:p>
        </p:txBody>
      </p:sp>
      <p:pic>
        <p:nvPicPr>
          <p:cNvPr id="6" name="Picture 5" descr="A diagram of a topic modeling&#10;&#10;Description automatically generated">
            <a:extLst>
              <a:ext uri="{FF2B5EF4-FFF2-40B4-BE49-F238E27FC236}">
                <a16:creationId xmlns:a16="http://schemas.microsoft.com/office/drawing/2014/main" id="{EDD301B5-2924-FD75-BB84-2A1DA917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18" y="2211653"/>
            <a:ext cx="6807044" cy="376089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66DB1-32C8-FBAB-7702-AC969B8B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  <p:pic>
        <p:nvPicPr>
          <p:cNvPr id="9" name="Picture 8" descr="A cartoon of a yellow ball with blue eyes and a black background&#10;&#10;Description automatically generated">
            <a:extLst>
              <a:ext uri="{FF2B5EF4-FFF2-40B4-BE49-F238E27FC236}">
                <a16:creationId xmlns:a16="http://schemas.microsoft.com/office/drawing/2014/main" id="{57B4F63F-F576-E3C0-A127-573E1B47D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73" y="-826822"/>
            <a:ext cx="1942466" cy="3038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D4A590-A043-AD5C-8792-C3676DC4934D}"/>
              </a:ext>
            </a:extLst>
          </p:cNvPr>
          <p:cNvSpPr txBox="1"/>
          <p:nvPr/>
        </p:nvSpPr>
        <p:spPr>
          <a:xfrm>
            <a:off x="7343773" y="2685946"/>
            <a:ext cx="465328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0" i="0" dirty="0">
                <a:effectLst/>
              </a:rPr>
              <a:t>Topic modeling is an NLP technique used to </a:t>
            </a:r>
            <a:r>
              <a:rPr lang="en-US" sz="2800" b="1" i="0" dirty="0">
                <a:solidFill>
                  <a:srgbClr val="CC0099"/>
                </a:solidFill>
                <a:effectLst/>
              </a:rPr>
              <a:t>identify and extract hidden themes or topics</a:t>
            </a:r>
            <a:r>
              <a:rPr lang="en-US" sz="2800" b="0" i="0" dirty="0">
                <a:solidFill>
                  <a:srgbClr val="CC0099"/>
                </a:solidFill>
                <a:effectLst/>
              </a:rPr>
              <a:t> </a:t>
            </a:r>
            <a:r>
              <a:rPr lang="en-US" sz="2800" b="0" i="0" dirty="0">
                <a:effectLst/>
              </a:rPr>
              <a:t>from a large corpus of text.</a:t>
            </a:r>
            <a:endParaRPr lang="en-IN" sz="2800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49D28A8-92E9-B9F1-4EC8-0AC4DD7CCD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5CC3E1-7FA0-576D-928E-1E94155C9EF0}"/>
                  </a:ext>
                </a:extLst>
              </p14:cNvPr>
              <p14:cNvContentPartPr/>
              <p14:nvPr/>
            </p14:nvContentPartPr>
            <p14:xfrm>
              <a:off x="6590520" y="3587760"/>
              <a:ext cx="4799520" cy="1414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5CC3E1-7FA0-576D-928E-1E94155C9E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81160" y="3578400"/>
                <a:ext cx="4818240" cy="143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550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46F28-9DD3-99F8-74B7-C26FA852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IN" dirty="0"/>
              <a:t>Topic Modelling: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CBCC7-118B-2458-E97B-BA9F7D0E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3520" y="1968500"/>
            <a:ext cx="7406640" cy="4478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Suppose you’re given a massive corpora and asked to carry out the following tasks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• </a:t>
            </a:r>
            <a:r>
              <a:rPr lang="en-US" sz="2400" b="1" dirty="0">
                <a:solidFill>
                  <a:srgbClr val="CC0099"/>
                </a:solidFill>
              </a:rPr>
              <a:t>Organize</a:t>
            </a:r>
            <a:r>
              <a:rPr lang="en-US" sz="2400" dirty="0"/>
              <a:t> the documents into </a:t>
            </a:r>
            <a:r>
              <a:rPr lang="en-US" sz="2400" b="1" dirty="0">
                <a:solidFill>
                  <a:srgbClr val="CC0099"/>
                </a:solidFill>
              </a:rPr>
              <a:t>thematic</a:t>
            </a:r>
            <a:r>
              <a:rPr lang="en-US" sz="2400" dirty="0"/>
              <a:t> categories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• </a:t>
            </a:r>
            <a:r>
              <a:rPr lang="en-US" sz="2400" b="1" dirty="0">
                <a:solidFill>
                  <a:srgbClr val="CC0099"/>
                </a:solidFill>
              </a:rPr>
              <a:t>Describe</a:t>
            </a:r>
            <a:r>
              <a:rPr lang="en-US" sz="2400" dirty="0"/>
              <a:t> the evolution of those categories over time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• Enable a domain expert to </a:t>
            </a:r>
            <a:r>
              <a:rPr lang="en-US" sz="2400" b="1" dirty="0">
                <a:solidFill>
                  <a:srgbClr val="CC0099"/>
                </a:solidFill>
              </a:rPr>
              <a:t>analyze and understand</a:t>
            </a:r>
            <a:r>
              <a:rPr lang="en-US" sz="2400" b="1" dirty="0"/>
              <a:t> </a:t>
            </a:r>
            <a:r>
              <a:rPr lang="en-US" sz="2400" dirty="0"/>
              <a:t>the content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• Find </a:t>
            </a:r>
            <a:r>
              <a:rPr lang="en-US" sz="2400" b="1" dirty="0">
                <a:solidFill>
                  <a:srgbClr val="CC0099"/>
                </a:solidFill>
              </a:rPr>
              <a:t>relationships</a:t>
            </a:r>
            <a:r>
              <a:rPr lang="en-US" sz="2400" dirty="0"/>
              <a:t> between the categories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• Understand how </a:t>
            </a:r>
            <a:r>
              <a:rPr lang="en-US" sz="2400" b="1" dirty="0">
                <a:solidFill>
                  <a:srgbClr val="CC0099"/>
                </a:solidFill>
              </a:rPr>
              <a:t>authorship</a:t>
            </a:r>
            <a:r>
              <a:rPr lang="en-US" sz="2400" dirty="0"/>
              <a:t> influences the content</a:t>
            </a:r>
            <a:r>
              <a:rPr lang="en-US" sz="2000" dirty="0"/>
              <a:t> 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BE8C2-2FC7-3FEA-A77C-B6B30483C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" r="33846"/>
          <a:stretch/>
        </p:blipFill>
        <p:spPr>
          <a:xfrm>
            <a:off x="7462336" y="2885440"/>
            <a:ext cx="3693343" cy="298365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F1A1D-F356-5C39-300D-BD9992F6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1A5CB16-983D-6B21-5A6D-6ED7EBF067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7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46F28-9DD3-99F8-74B7-C26FA852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IN" dirty="0"/>
              <a:t>Topic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CBCC7-118B-2458-E97B-BA9F7D0E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6320" y="1968500"/>
            <a:ext cx="6022206" cy="3748193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</a:rPr>
              <a:t>A method of (usually unsupervised) discovery of </a:t>
            </a:r>
            <a:r>
              <a:rPr lang="en-US" sz="2400" dirty="0">
                <a:solidFill>
                  <a:srgbClr val="FF0000"/>
                </a:solidFill>
              </a:rPr>
              <a:t>latent or hidden structure </a:t>
            </a:r>
            <a:r>
              <a:rPr lang="en-US" sz="2400" dirty="0">
                <a:solidFill>
                  <a:schemeClr val="tx1"/>
                </a:solidFill>
              </a:rPr>
              <a:t>in a corpus </a:t>
            </a:r>
          </a:p>
          <a:p>
            <a:pPr algn="just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400" dirty="0">
                <a:solidFill>
                  <a:schemeClr val="tx1"/>
                </a:solidFill>
              </a:rPr>
              <a:t>Applied primarily to text corpora, but techniques are more general.</a:t>
            </a:r>
          </a:p>
          <a:p>
            <a:pPr algn="just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400" dirty="0">
                <a:solidFill>
                  <a:schemeClr val="tx1"/>
                </a:solidFill>
              </a:rPr>
              <a:t>Provides a modeling toolbox .</a:t>
            </a:r>
          </a:p>
          <a:p>
            <a:pPr algn="just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400" dirty="0">
                <a:solidFill>
                  <a:schemeClr val="tx1"/>
                </a:solidFill>
              </a:rPr>
              <a:t>Has prompted the exploration of a variety of new inference methods to accommodate large-scale datasets 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BE8C2-2FC7-3FEA-A77C-B6B30483C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6" r="33846"/>
          <a:stretch/>
        </p:blipFill>
        <p:spPr>
          <a:xfrm>
            <a:off x="7462336" y="2885440"/>
            <a:ext cx="3693343" cy="298365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65E41-F23B-E1D1-3C99-1B9028704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0F6A1A9-53D0-6D64-7F05-59E4296A07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46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B740-CD4E-2DB4-177A-0A832DDF8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IN" dirty="0"/>
              <a:t>Sentiment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1B054F-3C38-6661-9581-FC6DE120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598" y="1523037"/>
            <a:ext cx="6346936" cy="4025718"/>
          </a:xfrm>
          <a:prstGeom prst="rect">
            <a:avLst/>
          </a:prstGeom>
          <a:noFill/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047E88-1588-D373-C9DB-37950C419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r>
              <a:rPr lang="en-IN" sz="2400" b="1" dirty="0"/>
              <a:t>Positive or Negative Movie Reviews: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FEF4B7-1945-8D8C-2126-B7FAB6F7371A}"/>
              </a:ext>
            </a:extLst>
          </p:cNvPr>
          <p:cNvSpPr txBox="1"/>
          <p:nvPr/>
        </p:nvSpPr>
        <p:spPr>
          <a:xfrm>
            <a:off x="5069840" y="630249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Source: https://web.stanford.edu/~jurafsky/slp3/slides/7_Sent.pdf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9A3EC8-B0BD-2010-135D-3E88F4587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7DD79CB-D5EF-6566-73E2-EBA7DCD829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832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46F28-9DD3-99F8-74B7-C26FA852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IN" dirty="0"/>
              <a:t>Topic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CBCC7-118B-2458-E97B-BA9F7D0E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6320" y="1968500"/>
            <a:ext cx="6022206" cy="3748193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An </a:t>
            </a:r>
            <a:r>
              <a:rPr lang="en-US" sz="2400" dirty="0">
                <a:solidFill>
                  <a:srgbClr val="FF0000"/>
                </a:solidFill>
              </a:rPr>
              <a:t>unsupervised learning approach </a:t>
            </a:r>
            <a:r>
              <a:rPr lang="en-US" sz="2400" dirty="0">
                <a:solidFill>
                  <a:schemeClr val="tx1"/>
                </a:solidFill>
              </a:rPr>
              <a:t>that identifies the </a:t>
            </a:r>
            <a:r>
              <a:rPr lang="en-US" sz="2400" dirty="0">
                <a:solidFill>
                  <a:srgbClr val="FF0000"/>
                </a:solidFill>
              </a:rPr>
              <a:t>underlying structure </a:t>
            </a:r>
            <a:r>
              <a:rPr lang="en-US" sz="2400" dirty="0">
                <a:solidFill>
                  <a:schemeClr val="tx1"/>
                </a:solidFill>
              </a:rPr>
              <a:t>of the text data </a:t>
            </a:r>
            <a:r>
              <a:rPr lang="en-US" sz="2400" dirty="0">
                <a:solidFill>
                  <a:srgbClr val="FF0000"/>
                </a:solidFill>
              </a:rPr>
              <a:t>without any pre-defined categories or labels.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The most popular algorithm for topic modeling is </a:t>
            </a:r>
            <a:r>
              <a:rPr lang="en-US" sz="2400" dirty="0">
                <a:solidFill>
                  <a:srgbClr val="FF0000"/>
                </a:solidFill>
              </a:rPr>
              <a:t>Latent Dirichlet Allocation (LDA).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BE8C2-2FC7-3FEA-A77C-B6B30483C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" r="33846"/>
          <a:stretch/>
        </p:blipFill>
        <p:spPr>
          <a:xfrm>
            <a:off x="7462336" y="2885440"/>
            <a:ext cx="3693343" cy="298365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07D2-0D24-1613-8C7F-FA4E1AF2A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50</a:t>
            </a:fld>
            <a:endParaRPr lang="en-US" dirty="0"/>
          </a:p>
        </p:txBody>
      </p:sp>
      <p:pic>
        <p:nvPicPr>
          <p:cNvPr id="15" name="Picture 14" descr="Cartoon person standing next to a chalkboard&#10;&#10;Description automatically generated">
            <a:extLst>
              <a:ext uri="{FF2B5EF4-FFF2-40B4-BE49-F238E27FC236}">
                <a16:creationId xmlns:a16="http://schemas.microsoft.com/office/drawing/2014/main" id="{767AAED1-8961-A94A-36B8-E595524AD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420" y="111760"/>
            <a:ext cx="2771140" cy="2771140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158B28B4-61E5-BA54-7FD0-7E2CB38C80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5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46F28-9DD3-99F8-74B7-C26FA852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IN" dirty="0"/>
              <a:t>Goal of Topic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CBCC7-118B-2458-E97B-BA9F7D0E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6320" y="1968500"/>
            <a:ext cx="6022206" cy="3748193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</a:rPr>
              <a:t>The goal is to </a:t>
            </a:r>
            <a:r>
              <a:rPr lang="en-US" sz="2400" b="1" dirty="0">
                <a:solidFill>
                  <a:srgbClr val="3366FF"/>
                </a:solidFill>
              </a:rPr>
              <a:t>assign probabilities </a:t>
            </a:r>
            <a:r>
              <a:rPr lang="en-US" sz="2400" dirty="0">
                <a:solidFill>
                  <a:schemeClr val="tx1"/>
                </a:solidFill>
              </a:rPr>
              <a:t>to each </a:t>
            </a:r>
            <a:r>
              <a:rPr lang="en-US" sz="2400" dirty="0">
                <a:solidFill>
                  <a:srgbClr val="FF0000"/>
                </a:solidFill>
              </a:rPr>
              <a:t>word</a:t>
            </a:r>
            <a:r>
              <a:rPr lang="en-US" sz="2400" dirty="0">
                <a:solidFill>
                  <a:schemeClr val="tx1"/>
                </a:solidFill>
              </a:rPr>
              <a:t> for </a:t>
            </a:r>
            <a:r>
              <a:rPr lang="en-US" sz="2400" dirty="0">
                <a:solidFill>
                  <a:srgbClr val="FF0000"/>
                </a:solidFill>
              </a:rPr>
              <a:t>different topics </a:t>
            </a:r>
            <a:r>
              <a:rPr lang="en-US" sz="2400" dirty="0">
                <a:solidFill>
                  <a:schemeClr val="tx1"/>
                </a:solidFill>
              </a:rPr>
              <a:t>and </a:t>
            </a:r>
            <a:r>
              <a:rPr lang="en-US" sz="2400" dirty="0">
                <a:solidFill>
                  <a:srgbClr val="3366FF"/>
                </a:solidFill>
              </a:rPr>
              <a:t>probabilities</a:t>
            </a:r>
            <a:r>
              <a:rPr lang="en-US" sz="2400" dirty="0">
                <a:solidFill>
                  <a:schemeClr val="tx1"/>
                </a:solidFill>
              </a:rPr>
              <a:t> to </a:t>
            </a:r>
            <a:r>
              <a:rPr lang="en-US" sz="2400" dirty="0">
                <a:solidFill>
                  <a:srgbClr val="FF0000"/>
                </a:solidFill>
              </a:rPr>
              <a:t>each document </a:t>
            </a:r>
            <a:r>
              <a:rPr lang="en-US" sz="2400" dirty="0">
                <a:solidFill>
                  <a:schemeClr val="tx1"/>
                </a:solidFill>
              </a:rPr>
              <a:t>for different topic mixtures. </a:t>
            </a:r>
          </a:p>
          <a:p>
            <a:pPr algn="just">
              <a:lnSpc>
                <a:spcPct val="10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</a:rPr>
              <a:t>It assumes that </a:t>
            </a:r>
            <a:r>
              <a:rPr lang="en-US" sz="2400" b="1" dirty="0">
                <a:solidFill>
                  <a:srgbClr val="CC0099"/>
                </a:solidFill>
              </a:rPr>
              <a:t>each document contains a mixture of multiple topics</a:t>
            </a:r>
            <a:r>
              <a:rPr lang="en-US" sz="2400" dirty="0">
                <a:solidFill>
                  <a:srgbClr val="CC0099"/>
                </a:solidFill>
              </a:rPr>
              <a:t>, </a:t>
            </a:r>
            <a:r>
              <a:rPr lang="en-US" sz="2400" dirty="0">
                <a:solidFill>
                  <a:schemeClr val="tx1"/>
                </a:solidFill>
              </a:rPr>
              <a:t>and each topic is represented by a distribution of words.</a:t>
            </a:r>
          </a:p>
          <a:p>
            <a:pPr algn="just">
              <a:lnSpc>
                <a:spcPct val="100000"/>
              </a:lnSpc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BE8C2-2FC7-3FEA-A77C-B6B30483C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" r="33846"/>
          <a:stretch/>
        </p:blipFill>
        <p:spPr>
          <a:xfrm>
            <a:off x="7462336" y="2885440"/>
            <a:ext cx="3693343" cy="298365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DEE65-8616-00AE-19F9-40FDA3811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51</a:t>
            </a:fld>
            <a:endParaRPr lang="en-US" dirty="0"/>
          </a:p>
        </p:txBody>
      </p:sp>
      <p:pic>
        <p:nvPicPr>
          <p:cNvPr id="6" name="Picture 5" descr="Cartoon person standing next to a chalkboard&#10;&#10;Description automatically generated">
            <a:extLst>
              <a:ext uri="{FF2B5EF4-FFF2-40B4-BE49-F238E27FC236}">
                <a16:creationId xmlns:a16="http://schemas.microsoft.com/office/drawing/2014/main" id="{00FE1D1F-CC93-C35D-D978-68E7580B3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420" y="111760"/>
            <a:ext cx="2771140" cy="277114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90D0BD1-E699-C356-E15A-DD68FF5B88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F0898D1-7AE9-FE5E-492A-86ACF382D000}"/>
                  </a:ext>
                </a:extLst>
              </p14:cNvPr>
              <p14:cNvContentPartPr/>
              <p14:nvPr/>
            </p14:nvContentPartPr>
            <p14:xfrm>
              <a:off x="1163520" y="2342520"/>
              <a:ext cx="5400360" cy="529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F0898D1-7AE9-FE5E-492A-86ACF382D0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4160" y="2333160"/>
                <a:ext cx="5419080" cy="5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317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46F28-9DD3-99F8-74B7-C26FA852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IN" dirty="0"/>
              <a:t>Topic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CBCC7-118B-2458-E97B-BA9F7D0E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0"/>
            <a:ext cx="6448926" cy="3748193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400" dirty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rgbClr val="FF0000"/>
                </a:solidFill>
              </a:rPr>
              <a:t>output</a:t>
            </a:r>
            <a:r>
              <a:rPr lang="en-US" sz="2400" dirty="0">
                <a:solidFill>
                  <a:schemeClr val="tx1"/>
                </a:solidFill>
              </a:rPr>
              <a:t> of topic modeling is a </a:t>
            </a:r>
            <a:r>
              <a:rPr lang="en-US" sz="2400" b="1" dirty="0">
                <a:solidFill>
                  <a:srgbClr val="FF0000"/>
                </a:solidFill>
              </a:rPr>
              <a:t>set of topics</a:t>
            </a:r>
            <a:r>
              <a:rPr lang="en-US" sz="2400" dirty="0">
                <a:solidFill>
                  <a:schemeClr val="tx1"/>
                </a:solidFill>
              </a:rPr>
              <a:t>, each associated with a </a:t>
            </a:r>
            <a:r>
              <a:rPr lang="en-US" sz="2400" b="1" dirty="0">
                <a:solidFill>
                  <a:srgbClr val="FF0000"/>
                </a:solidFill>
              </a:rPr>
              <a:t>set of representative words</a:t>
            </a:r>
            <a:r>
              <a:rPr lang="en-US" sz="2400" dirty="0">
                <a:solidFill>
                  <a:schemeClr val="tx1"/>
                </a:solidFill>
              </a:rPr>
              <a:t>, and </a:t>
            </a:r>
            <a:r>
              <a:rPr lang="en-US" sz="2400" b="1" dirty="0">
                <a:solidFill>
                  <a:srgbClr val="FF0000"/>
                </a:solidFill>
              </a:rPr>
              <a:t>a distribution of topics </a:t>
            </a:r>
            <a:r>
              <a:rPr lang="en-US" sz="2400" dirty="0">
                <a:solidFill>
                  <a:schemeClr val="tx1"/>
                </a:solidFill>
              </a:rPr>
              <a:t>for each document. </a:t>
            </a:r>
          </a:p>
          <a:p>
            <a:pPr algn="just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lnSpc>
                <a:spcPct val="1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400" dirty="0">
                <a:solidFill>
                  <a:schemeClr val="tx1"/>
                </a:solidFill>
              </a:rPr>
              <a:t>It helps in understanding the </a:t>
            </a:r>
            <a:r>
              <a:rPr lang="en-US" sz="2400" b="1" dirty="0">
                <a:solidFill>
                  <a:srgbClr val="FF0000"/>
                </a:solidFill>
              </a:rPr>
              <a:t>main themes present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in the document collection and can be used for tasks like </a:t>
            </a:r>
            <a:r>
              <a:rPr lang="en-US" sz="2400" b="1" i="1" dirty="0">
                <a:solidFill>
                  <a:srgbClr val="FF0000"/>
                </a:solidFill>
              </a:rPr>
              <a:t>document summarization, content recommendation, and information retrieval.</a:t>
            </a:r>
          </a:p>
          <a:p>
            <a:pPr algn="just">
              <a:lnSpc>
                <a:spcPct val="100000"/>
              </a:lnSpc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BE8C2-2FC7-3FEA-A77C-B6B30483C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6" r="33846"/>
          <a:stretch/>
        </p:blipFill>
        <p:spPr>
          <a:xfrm>
            <a:off x="7462336" y="2885440"/>
            <a:ext cx="3693343" cy="298365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C5FF4-B816-EB4C-0455-E95A4D99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Picture 5" descr="Cartoon person standing next to a chalkboard&#10;&#10;Description automatically generated">
            <a:extLst>
              <a:ext uri="{FF2B5EF4-FFF2-40B4-BE49-F238E27FC236}">
                <a16:creationId xmlns:a16="http://schemas.microsoft.com/office/drawing/2014/main" id="{549A28A1-B076-C906-9AD5-5DA5DBBAF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420" y="111760"/>
            <a:ext cx="2771140" cy="277114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F487A9D-E8F5-DF3F-7F53-A2456D989F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7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C5FF4-B816-EB4C-0455-E95A4D99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5CB1D1-E7C0-9E1D-65FD-67B65A30B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60" y="0"/>
            <a:ext cx="9194800" cy="6432142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626C7888-C6E6-6654-5B17-1B7612509B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67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46F28-9DD3-99F8-74B7-C26FA852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IN" dirty="0"/>
              <a:t>Topic Modelling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C5FF4-B816-EB4C-0455-E95A4D99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 descr="Cartoon person standing next to a chalkboard&#10;&#10;Description automatically generated">
            <a:extLst>
              <a:ext uri="{FF2B5EF4-FFF2-40B4-BE49-F238E27FC236}">
                <a16:creationId xmlns:a16="http://schemas.microsoft.com/office/drawing/2014/main" id="{549A28A1-B076-C906-9AD5-5DA5DBBAF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420" y="111760"/>
            <a:ext cx="2771140" cy="27711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478B4-78DD-B965-74A5-243392388A68}"/>
              </a:ext>
            </a:extLst>
          </p:cNvPr>
          <p:cNvSpPr txBox="1"/>
          <p:nvPr/>
        </p:nvSpPr>
        <p:spPr>
          <a:xfrm>
            <a:off x="701040" y="2107476"/>
            <a:ext cx="8641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333333"/>
                </a:solidFill>
                <a:effectLst/>
              </a:rPr>
              <a:t>The topics present in the text are visualized using </a:t>
            </a:r>
            <a:r>
              <a:rPr lang="en-US" sz="2400" b="1" i="0" dirty="0">
                <a:solidFill>
                  <a:srgbClr val="CC0099"/>
                </a:solidFill>
                <a:effectLst/>
              </a:rPr>
              <a:t>word clouds</a:t>
            </a:r>
            <a:r>
              <a:rPr lang="en-US" sz="2400" b="0" i="0" dirty="0">
                <a:solidFill>
                  <a:srgbClr val="333333"/>
                </a:solidFill>
                <a:effectLst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333333"/>
                </a:solidFill>
              </a:rPr>
              <a:t>Here’s one such word cloud about </a:t>
            </a:r>
            <a:r>
              <a:rPr lang="en-US" sz="2400" b="1" i="1" dirty="0">
                <a:solidFill>
                  <a:srgbClr val="333333"/>
                </a:solidFill>
                <a:highlight>
                  <a:srgbClr val="00FF00"/>
                </a:highlight>
              </a:rPr>
              <a:t>deforestation</a:t>
            </a:r>
            <a:r>
              <a:rPr lang="en-US" sz="2400" dirty="0">
                <a:solidFill>
                  <a:srgbClr val="333333"/>
                </a:solidFill>
                <a:highlight>
                  <a:srgbClr val="00FF00"/>
                </a:highlight>
              </a:rPr>
              <a:t>, </a:t>
            </a:r>
            <a:r>
              <a:rPr lang="en-US" sz="2400" b="1" dirty="0">
                <a:solidFill>
                  <a:srgbClr val="333333"/>
                </a:solidFill>
                <a:highlight>
                  <a:srgbClr val="00FF00"/>
                </a:highlight>
              </a:rPr>
              <a:t>loss of green cover in certain </a:t>
            </a:r>
            <a:r>
              <a:rPr lang="en-US" sz="2400" b="1" i="1" dirty="0">
                <a:solidFill>
                  <a:srgbClr val="333333"/>
                </a:solidFill>
                <a:highlight>
                  <a:srgbClr val="00FF00"/>
                </a:highlight>
              </a:rPr>
              <a:t>habitats</a:t>
            </a:r>
            <a:r>
              <a:rPr lang="en-US" sz="2400" dirty="0">
                <a:solidFill>
                  <a:srgbClr val="333333"/>
                </a:solidFill>
                <a:highlight>
                  <a:srgbClr val="00FF00"/>
                </a:highlight>
              </a:rPr>
              <a:t>, and </a:t>
            </a:r>
            <a:r>
              <a:rPr lang="en-US" sz="2400" b="1" i="1" dirty="0">
                <a:solidFill>
                  <a:srgbClr val="333333"/>
                </a:solidFill>
                <a:highlight>
                  <a:srgbClr val="00FF00"/>
                </a:highlight>
              </a:rPr>
              <a:t>geographical regions</a:t>
            </a:r>
            <a:r>
              <a:rPr lang="en-US" sz="2400" dirty="0">
                <a:solidFill>
                  <a:srgbClr val="333333"/>
                </a:solidFill>
                <a:highlight>
                  <a:srgbClr val="00FF00"/>
                </a:highlight>
              </a:rPr>
              <a:t>.</a:t>
            </a:r>
            <a:endParaRPr lang="en-IN" sz="2400" dirty="0">
              <a:highlight>
                <a:srgbClr val="00FF00"/>
              </a:highlight>
            </a:endParaRPr>
          </a:p>
          <a:p>
            <a:pPr algn="just"/>
            <a:r>
              <a:rPr lang="en-US" sz="2400" b="0" i="0" dirty="0">
                <a:solidFill>
                  <a:srgbClr val="333333"/>
                </a:solidFill>
                <a:effectLst/>
                <a:highlight>
                  <a:srgbClr val="00FF00"/>
                </a:highlight>
              </a:rPr>
              <a:t> </a:t>
            </a:r>
          </a:p>
          <a:p>
            <a:pPr algn="just"/>
            <a:endParaRPr lang="en-US" sz="2400" dirty="0">
              <a:solidFill>
                <a:srgbClr val="33333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14C2CB-9D85-7C9A-50C5-77E3A2C9B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3429000"/>
            <a:ext cx="8544560" cy="2929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B46B3E-D279-9EE7-26BB-2999968811F3}"/>
              </a:ext>
            </a:extLst>
          </p:cNvPr>
          <p:cNvSpPr txBox="1"/>
          <p:nvPr/>
        </p:nvSpPr>
        <p:spPr>
          <a:xfrm>
            <a:off x="568960" y="5527667"/>
            <a:ext cx="10017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IN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D2950A-79DA-D152-DED7-66A360DC772B}"/>
              </a:ext>
            </a:extLst>
          </p:cNvPr>
          <p:cNvSpPr txBox="1"/>
          <p:nvPr/>
        </p:nvSpPr>
        <p:spPr>
          <a:xfrm>
            <a:off x="9505950" y="2947025"/>
            <a:ext cx="23266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CC0099"/>
                </a:solidFill>
                <a:effectLst/>
                <a:latin typeface="Google Sans"/>
              </a:rPr>
              <a:t>The </a:t>
            </a:r>
            <a:r>
              <a:rPr lang="en-US" b="1" i="0" dirty="0">
                <a:solidFill>
                  <a:srgbClr val="CC0099"/>
                </a:solidFill>
                <a:effectLst/>
                <a:latin typeface="Google Sans"/>
              </a:rPr>
              <a:t>bigger and bolder</a:t>
            </a:r>
            <a:r>
              <a:rPr lang="en-US" b="0" i="0" dirty="0">
                <a:solidFill>
                  <a:srgbClr val="CC0099"/>
                </a:solidFill>
                <a:effectLst/>
                <a:latin typeface="Google Sans"/>
              </a:rPr>
              <a:t> </a:t>
            </a:r>
            <a:r>
              <a:rPr lang="en-US" b="0" i="0" dirty="0">
                <a:effectLst/>
                <a:latin typeface="Google Sans"/>
              </a:rPr>
              <a:t>the word appears, the more often it's mentioned within a given text and the more important it is.</a:t>
            </a:r>
            <a:endParaRPr lang="en-IN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AAF7C69-597D-F0C6-1316-C4239A93EB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46F28-9DD3-99F8-74B7-C26FA852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IN" dirty="0"/>
              <a:t>Latent Dirichlet Allocation(LDA)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CBCC7-118B-2458-E97B-BA9F7D0E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6320" y="1968500"/>
            <a:ext cx="6022206" cy="3748193"/>
          </a:xfrm>
        </p:spPr>
        <p:txBody>
          <a:bodyPr>
            <a:noAutofit/>
          </a:bodyPr>
          <a:lstStyle/>
          <a:p>
            <a:pPr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400" dirty="0">
                <a:solidFill>
                  <a:schemeClr val="tx1"/>
                </a:solidFill>
              </a:rPr>
              <a:t>P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opular topic modeling technique to extract topics from a given corpus. </a:t>
            </a:r>
          </a:p>
          <a:p>
            <a:pPr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400" b="0" i="0" dirty="0">
                <a:solidFill>
                  <a:schemeClr val="tx1"/>
                </a:solidFill>
                <a:effectLst/>
              </a:rPr>
              <a:t>The term </a:t>
            </a:r>
            <a:r>
              <a:rPr lang="en-US" sz="2400" b="0" i="1" dirty="0">
                <a:solidFill>
                  <a:srgbClr val="FF0000"/>
                </a:solidFill>
                <a:effectLst/>
              </a:rPr>
              <a:t>latent conveys something that exists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 but </a:t>
            </a:r>
            <a:r>
              <a:rPr lang="en-US" sz="2400" b="0" i="0" dirty="0">
                <a:solidFill>
                  <a:srgbClr val="FF0000"/>
                </a:solidFill>
                <a:effectLst/>
              </a:rPr>
              <a:t>is not yet developed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. </a:t>
            </a:r>
          </a:p>
          <a:p>
            <a:pPr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400" dirty="0">
                <a:solidFill>
                  <a:schemeClr val="tx1"/>
                </a:solidFill>
              </a:rPr>
              <a:t>L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atent means “hidden or concealed”.</a:t>
            </a:r>
          </a:p>
          <a:p>
            <a:pPr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400" b="0" i="0" dirty="0">
                <a:solidFill>
                  <a:schemeClr val="tx1"/>
                </a:solidFill>
                <a:effectLst/>
              </a:rPr>
              <a:t>The topics that are to be </a:t>
            </a:r>
            <a:r>
              <a:rPr lang="en-US" sz="2400" b="0" i="0" dirty="0">
                <a:solidFill>
                  <a:srgbClr val="FF0000"/>
                </a:solidFill>
                <a:effectLst/>
              </a:rPr>
              <a:t>extracted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 from the data are also “</a:t>
            </a:r>
            <a:r>
              <a:rPr lang="en-US" sz="2400" b="0" i="0" dirty="0">
                <a:solidFill>
                  <a:srgbClr val="FF0000"/>
                </a:solidFill>
                <a:effectLst/>
              </a:rPr>
              <a:t>hidden topics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”. </a:t>
            </a:r>
          </a:p>
          <a:p>
            <a:pPr algn="just">
              <a:lnSpc>
                <a:spcPct val="100000"/>
              </a:lnSpc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BE8C2-2FC7-3FEA-A77C-B6B30483C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6" r="33846"/>
          <a:stretch/>
        </p:blipFill>
        <p:spPr>
          <a:xfrm>
            <a:off x="7462336" y="2885440"/>
            <a:ext cx="3693343" cy="298365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54DF8-0E23-3EEC-004F-F219276CA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55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BF6E398-2A73-4CC3-B42D-F2CC9B81F2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0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46F28-9DD3-99F8-74B7-C26FA852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IN" dirty="0"/>
              <a:t>Latent Dirichlet Allocation(LDA)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CBCC7-118B-2458-E97B-BA9F7D0E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6320" y="1968500"/>
            <a:ext cx="6278880" cy="3748193"/>
          </a:xfrm>
        </p:spPr>
        <p:txBody>
          <a:bodyPr>
            <a:noAutofit/>
          </a:bodyPr>
          <a:lstStyle/>
          <a:p>
            <a:pPr algn="just"/>
            <a:r>
              <a:rPr lang="en-US" sz="2800" b="0" i="0" dirty="0">
                <a:solidFill>
                  <a:srgbClr val="222222"/>
                </a:solidFill>
                <a:effectLst/>
              </a:rPr>
              <a:t>The LDA makes two key assumptions:</a:t>
            </a:r>
          </a:p>
          <a:p>
            <a:pPr algn="just"/>
            <a:endParaRPr lang="en-US" sz="2800" b="0" i="0" dirty="0">
              <a:solidFill>
                <a:srgbClr val="222222"/>
              </a:solidFill>
              <a:effectLst/>
            </a:endParaRPr>
          </a:p>
          <a:p>
            <a:pPr algn="just">
              <a:buFont typeface="+mj-lt"/>
              <a:buAutoNum type="arabicPeriod"/>
            </a:pPr>
            <a:r>
              <a:rPr lang="en-US" sz="2800" b="1" i="0" dirty="0">
                <a:solidFill>
                  <a:srgbClr val="CC0099"/>
                </a:solidFill>
                <a:effectLst/>
              </a:rPr>
              <a:t>Documents</a:t>
            </a:r>
            <a:r>
              <a:rPr lang="en-US" sz="2800" b="1" i="0" dirty="0">
                <a:solidFill>
                  <a:srgbClr val="222222"/>
                </a:solidFill>
                <a:effectLst/>
              </a:rPr>
              <a:t> are a </a:t>
            </a:r>
            <a:r>
              <a:rPr lang="en-US" sz="2800" b="1" i="0" dirty="0">
                <a:solidFill>
                  <a:srgbClr val="3366FF"/>
                </a:solidFill>
                <a:effectLst/>
              </a:rPr>
              <a:t>mixture of topics</a:t>
            </a:r>
            <a:r>
              <a:rPr lang="en-US" sz="2800" b="1" i="0" dirty="0">
                <a:solidFill>
                  <a:srgbClr val="222222"/>
                </a:solidFill>
                <a:effectLst/>
              </a:rPr>
              <a:t>, and</a:t>
            </a:r>
          </a:p>
          <a:p>
            <a:pPr algn="just">
              <a:buFont typeface="+mj-lt"/>
              <a:buAutoNum type="arabicPeriod"/>
            </a:pPr>
            <a:r>
              <a:rPr lang="en-US" sz="2800" b="1" i="0" dirty="0">
                <a:solidFill>
                  <a:srgbClr val="3366FF"/>
                </a:solidFill>
                <a:effectLst/>
              </a:rPr>
              <a:t>Topics</a:t>
            </a:r>
            <a:r>
              <a:rPr lang="en-US" sz="2800" b="1" i="0" dirty="0">
                <a:solidFill>
                  <a:srgbClr val="222222"/>
                </a:solidFill>
                <a:effectLst/>
              </a:rPr>
              <a:t> are a </a:t>
            </a:r>
            <a:r>
              <a:rPr lang="en-US" sz="2800" b="1" i="0" dirty="0">
                <a:solidFill>
                  <a:srgbClr val="00B050"/>
                </a:solidFill>
                <a:effectLst/>
              </a:rPr>
              <a:t>mixture of tokens </a:t>
            </a:r>
            <a:r>
              <a:rPr lang="en-US" sz="2800" b="1" i="0" dirty="0">
                <a:solidFill>
                  <a:srgbClr val="222222"/>
                </a:solidFill>
                <a:effectLst/>
              </a:rPr>
              <a:t>(or words</a:t>
            </a:r>
            <a:r>
              <a:rPr lang="en-US" sz="2800" b="0" i="0" dirty="0">
                <a:solidFill>
                  <a:srgbClr val="222222"/>
                </a:solidFill>
                <a:effectLst/>
              </a:rPr>
              <a:t>)</a:t>
            </a:r>
          </a:p>
          <a:p>
            <a:pPr algn="just">
              <a:lnSpc>
                <a:spcPct val="100000"/>
              </a:lnSpc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BE8C2-2FC7-3FEA-A77C-B6B30483C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" r="33846"/>
          <a:stretch/>
        </p:blipFill>
        <p:spPr>
          <a:xfrm>
            <a:off x="7462336" y="2885440"/>
            <a:ext cx="3693343" cy="298365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DB601-D66E-0D59-2780-D0D47CC4E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56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6776BC7-CA37-1834-434D-A4BAB4748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384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46F28-9DD3-99F8-74B7-C26FA852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pPr algn="l"/>
            <a:r>
              <a:rPr lang="en-IN" b="1" dirty="0">
                <a:solidFill>
                  <a:srgbClr val="222222"/>
                </a:solidFill>
                <a:latin typeface="Lato" panose="020F0502020204030203" pitchFamily="34" charset="0"/>
              </a:rPr>
              <a:t>How does LDA work?</a:t>
            </a:r>
            <a:endParaRPr lang="en-IN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10" name="Picture 9" descr="A person standing next to a stack of books&#10;&#10;Description automatically generated">
            <a:extLst>
              <a:ext uri="{FF2B5EF4-FFF2-40B4-BE49-F238E27FC236}">
                <a16:creationId xmlns:a16="http://schemas.microsoft.com/office/drawing/2014/main" id="{6467A5C9-2271-BB81-1018-92B09906F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579" y="2303432"/>
            <a:ext cx="2685662" cy="2685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781770-5C80-E451-0E10-4E60C9176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42" y="2374282"/>
            <a:ext cx="8413503" cy="3037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B7566-0176-4466-B52D-990267B8AAD0}"/>
              </a:ext>
            </a:extLst>
          </p:cNvPr>
          <p:cNvSpPr txBox="1"/>
          <p:nvPr/>
        </p:nvSpPr>
        <p:spPr>
          <a:xfrm>
            <a:off x="833653" y="2004950"/>
            <a:ext cx="5262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Consider the following Corpus: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53032B-EC12-F7A3-F47C-1F92E925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C0D5B-7D50-E425-59C7-9AA28B0449DD}"/>
              </a:ext>
            </a:extLst>
          </p:cNvPr>
          <p:cNvSpPr txBox="1"/>
          <p:nvPr/>
        </p:nvSpPr>
        <p:spPr>
          <a:xfrm>
            <a:off x="1422400" y="5978186"/>
            <a:ext cx="100971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Source: https://www.analyticsvidhya.com/blog/2021/06/part-2-topic-modeling-and-latent-dirichlet-allocation-lda-using-gensim-and-sklearn/#:~:text=Latent%20Dirichlet%20Allocation%20(LDA)%20is,are%20also%20%E2%80%9Chidden%20topics%E2%80%9D.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92B9F30-2DBE-610B-FCD2-5D9D12F190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421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46F28-9DD3-99F8-74B7-C26FA852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pPr algn="l"/>
            <a:r>
              <a:rPr lang="en-IN" b="1" dirty="0">
                <a:solidFill>
                  <a:srgbClr val="222222"/>
                </a:solidFill>
                <a:latin typeface="Lato" panose="020F0502020204030203" pitchFamily="34" charset="0"/>
              </a:rPr>
              <a:t>Representation as a DTM</a:t>
            </a:r>
            <a:endParaRPr lang="en-IN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686D0-03DE-44B7-AC08-664201FE1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9" y="3500120"/>
            <a:ext cx="7426219" cy="28720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5C2A50-C966-C3EB-1D37-2AC50A10AF49}"/>
              </a:ext>
            </a:extLst>
          </p:cNvPr>
          <p:cNvSpPr txBox="1"/>
          <p:nvPr/>
        </p:nvSpPr>
        <p:spPr>
          <a:xfrm>
            <a:off x="737189" y="1880552"/>
            <a:ext cx="938217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222222"/>
                </a:solidFill>
              </a:rPr>
              <a:t>T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he text data is </a:t>
            </a:r>
            <a:r>
              <a:rPr lang="en-US" sz="2000" b="0" i="0" dirty="0">
                <a:solidFill>
                  <a:srgbClr val="FF0000"/>
                </a:solidFill>
                <a:effectLst/>
              </a:rPr>
              <a:t>cleaned, preprocessed and tokenized. </a:t>
            </a:r>
          </a:p>
          <a:p>
            <a:pPr algn="just"/>
            <a:r>
              <a:rPr lang="en-US" sz="2000" b="0" i="0" dirty="0">
                <a:solidFill>
                  <a:srgbClr val="222222"/>
                </a:solidFill>
                <a:effectLst/>
              </a:rPr>
              <a:t>So, we get the following document term matrix(DTM) where:</a:t>
            </a:r>
          </a:p>
          <a:p>
            <a:pPr marL="285750" indent="-285750" algn="just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D1, D2, D3, D4, and D5 are the five documents, and</a:t>
            </a:r>
          </a:p>
          <a:p>
            <a:pPr marL="285750" indent="-285750" algn="just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>
                <a:solidFill>
                  <a:srgbClr val="222222"/>
                </a:solidFill>
              </a:rPr>
              <a:t>T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he words are represented by the </a:t>
            </a:r>
            <a:r>
              <a:rPr lang="en-US" sz="2000" b="1" i="1" dirty="0" err="1">
                <a:solidFill>
                  <a:srgbClr val="222222"/>
                </a:solidFill>
                <a:effectLst/>
                <a:latin typeface="Bradley Hand ITC" panose="03070402050302030203" pitchFamily="66" charset="0"/>
              </a:rPr>
              <a:t>W</a:t>
            </a:r>
            <a:r>
              <a:rPr lang="en-US" sz="1600" b="1" i="1" dirty="0" err="1">
                <a:solidFill>
                  <a:srgbClr val="222222"/>
                </a:solidFill>
                <a:effectLst/>
                <a:latin typeface="Bradley Hand ITC" panose="03070402050302030203" pitchFamily="66" charset="0"/>
              </a:rPr>
              <a:t>s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sz="2000" b="1" i="0" dirty="0">
                <a:solidFill>
                  <a:srgbClr val="222222"/>
                </a:solidFill>
                <a:effectLst/>
              </a:rPr>
              <a:t>say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there are 8 unique words from W1, to W8.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A678A9-66D7-3954-E214-2C4897B33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Picture 4" descr="Cartoon person standing next to a chalkboard&#10;&#10;Description automatically generated">
            <a:extLst>
              <a:ext uri="{FF2B5EF4-FFF2-40B4-BE49-F238E27FC236}">
                <a16:creationId xmlns:a16="http://schemas.microsoft.com/office/drawing/2014/main" id="{B0551F50-EE3E-FA72-6C2C-BC736B3F8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880" y="100246"/>
            <a:ext cx="2519680" cy="2519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DE4481-7816-F87A-A603-FFEE6BE40A96}"/>
              </a:ext>
            </a:extLst>
          </p:cNvPr>
          <p:cNvSpPr txBox="1"/>
          <p:nvPr/>
        </p:nvSpPr>
        <p:spPr>
          <a:xfrm>
            <a:off x="7945582" y="3914909"/>
            <a:ext cx="2884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Hence, the shape of the matrix is 5 * 8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56BA1E5-ADDC-02EB-8486-9E6EF290E7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69F2E21-928B-82ED-1DDB-27FBA5F54A77}"/>
                  </a:ext>
                </a:extLst>
              </p14:cNvPr>
              <p14:cNvContentPartPr/>
              <p14:nvPr/>
            </p14:nvContentPartPr>
            <p14:xfrm>
              <a:off x="3129480" y="2799360"/>
              <a:ext cx="3694680" cy="902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69F2E21-928B-82ED-1DDB-27FBA5F54A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20120" y="2790000"/>
                <a:ext cx="3713400" cy="9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285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46F28-9DD3-99F8-74B7-C26FA852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pPr algn="l"/>
            <a:r>
              <a:rPr lang="en-IN" b="1" dirty="0">
                <a:solidFill>
                  <a:srgbClr val="222222"/>
                </a:solidFill>
                <a:latin typeface="Lato" panose="020F0502020204030203" pitchFamily="34" charset="0"/>
              </a:rPr>
              <a:t>Representation as a DTM</a:t>
            </a:r>
            <a:endParaRPr lang="en-IN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5C2A50-C966-C3EB-1D37-2AC50A10AF49}"/>
              </a:ext>
            </a:extLst>
          </p:cNvPr>
          <p:cNvSpPr txBox="1"/>
          <p:nvPr/>
        </p:nvSpPr>
        <p:spPr>
          <a:xfrm>
            <a:off x="564253" y="2022112"/>
            <a:ext cx="292062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222222"/>
                </a:solidFill>
                <a:latin typeface="Lato" panose="020F0502020204030203" pitchFamily="34" charset="0"/>
              </a:rPr>
              <a:t>Now the Corpus is converted to DTM.</a:t>
            </a:r>
          </a:p>
          <a:p>
            <a:pPr algn="just"/>
            <a:endParaRPr lang="en-US" sz="2000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/>
              <a:t>LDA converts this document-word matrix into two other matrices: 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Document Topic matrix </a:t>
            </a:r>
            <a:r>
              <a:rPr lang="en-US" sz="2000" dirty="0"/>
              <a:t>and 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Topic Word matrix</a:t>
            </a:r>
            <a:endParaRPr lang="en-US" sz="2000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786962-D9CC-7965-7900-C9719BECE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80" y="1869440"/>
            <a:ext cx="8808720" cy="43586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8630F4-9D7F-2335-0609-1627161EE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3B6605-2FF7-362A-57D8-495C45A19718}"/>
              </a:ext>
            </a:extLst>
          </p:cNvPr>
          <p:cNvSpPr txBox="1"/>
          <p:nvPr/>
        </p:nvSpPr>
        <p:spPr>
          <a:xfrm>
            <a:off x="1422400" y="5978186"/>
            <a:ext cx="100971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Source: https://www.analyticsvidhya.com/blog/2021/06/part-2-topic-modeling-and-latent-dirichlet-allocation-lda-using-gensim-and-sklearn/#:~:text=Latent%20Dirichlet%20Allocation%20(LDA)%20is,are%20also%20%E2%80%9Chidden%20topics%E2%80%9D.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A6558E7-A97A-FFFD-BF79-C99AA3404D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B50F5A4-106C-EF55-9EB2-6384FB269454}"/>
                  </a:ext>
                </a:extLst>
              </p14:cNvPr>
              <p14:cNvContentPartPr/>
              <p14:nvPr/>
            </p14:nvContentPartPr>
            <p14:xfrm>
              <a:off x="1881000" y="2880"/>
              <a:ext cx="3700080" cy="1241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B50F5A4-106C-EF55-9EB2-6384FB2694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1640" y="-6480"/>
                <a:ext cx="3718800" cy="12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686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B740-CD4E-2DB4-177A-0A832DDF8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IN" dirty="0"/>
              <a:t>Sentiment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047E88-1588-D373-C9DB-37950C419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r>
              <a:rPr lang="en-IN" sz="2400" b="1" dirty="0"/>
              <a:t>Amazon Reviews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FEF4B7-1945-8D8C-2126-B7FAB6F7371A}"/>
              </a:ext>
            </a:extLst>
          </p:cNvPr>
          <p:cNvSpPr txBox="1"/>
          <p:nvPr/>
        </p:nvSpPr>
        <p:spPr>
          <a:xfrm>
            <a:off x="5069840" y="630249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Source: https://web.stanford.edu/~jurafsky/slp3/slides/7_Sent.pdf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60FEA-EF78-275E-99E5-F375D329D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065" y="1158956"/>
            <a:ext cx="7315675" cy="454008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6BD2E-59D1-395D-1EF5-707381BFB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8BDD8BA-2E55-1F83-487C-99FFDCA0A6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061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46F28-9DD3-99F8-74B7-C26FA852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IN" b="1" dirty="0">
                <a:latin typeface="+mn-lt"/>
              </a:rPr>
              <a:t>LDA Vector Space</a:t>
            </a:r>
            <a:endParaRPr lang="en-IN" b="0" i="0" dirty="0">
              <a:effectLst/>
              <a:latin typeface="+mn-lt"/>
            </a:endParaRP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6223F9AE-1A52-9E88-0FF6-0008BBEA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71" y="2052321"/>
            <a:ext cx="9183379" cy="394885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185444-6A49-C52A-19E4-3B4F03D5BD16}"/>
              </a:ext>
            </a:extLst>
          </p:cNvPr>
          <p:cNvSpPr txBox="1"/>
          <p:nvPr/>
        </p:nvSpPr>
        <p:spPr>
          <a:xfrm>
            <a:off x="7858249" y="1966913"/>
            <a:ext cx="3129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The yellow box refers to </a:t>
            </a:r>
            <a:r>
              <a:rPr lang="en-US" dirty="0">
                <a:solidFill>
                  <a:srgbClr val="FFC000"/>
                </a:solidFill>
                <a:latin typeface="Lato" panose="020F0502020204030203" pitchFamily="34" charset="0"/>
              </a:rPr>
              <a:t># </a:t>
            </a:r>
            <a:r>
              <a:rPr lang="en-US" b="0" i="0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the documents in the corpus 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(represented by M). </a:t>
            </a:r>
            <a:r>
              <a:rPr lang="en-US" b="0" i="0" dirty="0">
                <a:solidFill>
                  <a:srgbClr val="3366FF"/>
                </a:solidFill>
                <a:effectLst/>
                <a:latin typeface="Lato" panose="020F0502020204030203" pitchFamily="34" charset="0"/>
              </a:rPr>
              <a:t>M=5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6A75C5-64DE-47FF-B0EA-E14A4E59CCFD}"/>
              </a:ext>
            </a:extLst>
          </p:cNvPr>
          <p:cNvSpPr txBox="1"/>
          <p:nvPr/>
        </p:nvSpPr>
        <p:spPr>
          <a:xfrm>
            <a:off x="3241040" y="5767755"/>
            <a:ext cx="350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Lato" panose="020F0502020204030203" pitchFamily="34" charset="0"/>
              </a:rPr>
              <a:t>P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each box is </a:t>
            </a:r>
            <a:r>
              <a:rPr lang="en-US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Lato" panose="020F0502020204030203" pitchFamily="34" charset="0"/>
              </a:rPr>
              <a:t>the # of words in a document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, given by N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1F70BB-F633-E4F0-E323-1DF61F4F7785}"/>
              </a:ext>
            </a:extLst>
          </p:cNvPr>
          <p:cNvSpPr txBox="1"/>
          <p:nvPr/>
        </p:nvSpPr>
        <p:spPr>
          <a:xfrm>
            <a:off x="5796160" y="374809"/>
            <a:ext cx="2956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Inside the </a:t>
            </a:r>
            <a:r>
              <a:rPr lang="en-US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Lato" panose="020F0502020204030203" pitchFamily="34" charset="0"/>
              </a:rPr>
              <a:t>peach 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, there can be </a:t>
            </a:r>
            <a:r>
              <a:rPr lang="en-US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Lato" panose="020F0502020204030203" pitchFamily="34" charset="0"/>
              </a:rPr>
              <a:t>many words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. One of those words is </a:t>
            </a:r>
            <a:r>
              <a:rPr lang="en-US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, which is in the </a:t>
            </a:r>
            <a:r>
              <a:rPr lang="en-US" b="0" i="0" dirty="0">
                <a:solidFill>
                  <a:srgbClr val="3366FF"/>
                </a:solidFill>
                <a:effectLst/>
                <a:latin typeface="Lato" panose="020F0502020204030203" pitchFamily="34" charset="0"/>
              </a:rPr>
              <a:t>blue circle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44965A-B6FA-4416-5191-059B004E6AB9}"/>
              </a:ext>
            </a:extLst>
          </p:cNvPr>
          <p:cNvSpPr txBox="1"/>
          <p:nvPr/>
        </p:nvSpPr>
        <p:spPr>
          <a:xfrm>
            <a:off x="9422889" y="97810"/>
            <a:ext cx="25704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According to LDA, </a:t>
            </a:r>
            <a:r>
              <a:rPr lang="en-US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every word 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is associated (or related) with </a:t>
            </a:r>
            <a:r>
              <a:rPr lang="en-US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a latent 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(or hidden) </a:t>
            </a:r>
            <a:r>
              <a:rPr lang="en-US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topic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, which here is stated by </a:t>
            </a:r>
            <a:r>
              <a:rPr lang="en-US" b="1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Z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.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65CF03-E89A-52D3-796D-B9686099B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C31A64A-F334-0ACD-03F7-9CF90AE2CAA9}"/>
                  </a:ext>
                </a:extLst>
              </p14:cNvPr>
              <p14:cNvContentPartPr/>
              <p14:nvPr/>
            </p14:nvContentPartPr>
            <p14:xfrm>
              <a:off x="5733360" y="4406400"/>
              <a:ext cx="1456560" cy="1371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C31A64A-F334-0ACD-03F7-9CF90AE2CA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4000" y="4397040"/>
                <a:ext cx="1475280" cy="138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576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46F28-9DD3-99F8-74B7-C26FA852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IN" b="1" dirty="0">
                <a:latin typeface="+mn-lt"/>
              </a:rPr>
              <a:t>LDA Vector Space</a:t>
            </a:r>
            <a:endParaRPr lang="en-IN" b="0" i="0" dirty="0">
              <a:effectLst/>
              <a:latin typeface="+mn-lt"/>
            </a:endParaRP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6223F9AE-1A52-9E88-0FF6-0008BBEA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71" y="2052321"/>
            <a:ext cx="9183379" cy="394885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31D3B7-25AF-714D-4C86-2E5B0A6CC888}"/>
              </a:ext>
            </a:extLst>
          </p:cNvPr>
          <p:cNvSpPr txBox="1"/>
          <p:nvPr/>
        </p:nvSpPr>
        <p:spPr>
          <a:xfrm>
            <a:off x="7152640" y="134818"/>
            <a:ext cx="44907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The LDA model has two parameters that control the distributions: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b="0" i="0" dirty="0">
                <a:solidFill>
                  <a:srgbClr val="CC0099"/>
                </a:solidFill>
                <a:effectLst/>
                <a:latin typeface="Lato" panose="020F0502020204030203" pitchFamily="34" charset="0"/>
              </a:rPr>
              <a:t>Alpha (ɑ)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controls </a:t>
            </a:r>
            <a:r>
              <a:rPr lang="en-US" b="0" i="0" dirty="0">
                <a:solidFill>
                  <a:srgbClr val="3366FF"/>
                </a:solidFill>
                <a:effectLst/>
                <a:latin typeface="Lato" panose="020F0502020204030203" pitchFamily="34" charset="0"/>
              </a:rPr>
              <a:t>per document topic distribution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, and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b="0" i="0" dirty="0">
                <a:solidFill>
                  <a:srgbClr val="CC0099"/>
                </a:solidFill>
                <a:effectLst/>
                <a:latin typeface="Lato" panose="020F0502020204030203" pitchFamily="34" charset="0"/>
              </a:rPr>
              <a:t>Beta (ꞵ)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controls </a:t>
            </a:r>
            <a:r>
              <a:rPr lang="en-US" b="0" i="0" dirty="0">
                <a:solidFill>
                  <a:srgbClr val="3366FF"/>
                </a:solidFill>
                <a:effectLst/>
                <a:latin typeface="Lato" panose="020F0502020204030203" pitchFamily="34" charset="0"/>
              </a:rPr>
              <a:t>per topic word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DD5B04-7481-1D75-43D5-62275305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CCE11-F824-28E0-2C37-2D02BB31CEEC}"/>
              </a:ext>
            </a:extLst>
          </p:cNvPr>
          <p:cNvSpPr txBox="1"/>
          <p:nvPr/>
        </p:nvSpPr>
        <p:spPr>
          <a:xfrm>
            <a:off x="1422400" y="5978186"/>
            <a:ext cx="100971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Source: https://www.analyticsvidhya.com/blog/2021/06/part-2-topic-modeling-and-latent-dirichlet-allocation-lda-using-gensim-and-sklearn/#:~:text=Latent%20Dirichlet%20Allocation%20(LDA)%20is,are%20also%20%E2%80%9Chidden%20topics%E2%80%9D.</a:t>
            </a:r>
          </a:p>
        </p:txBody>
      </p:sp>
    </p:spTree>
    <p:extLst>
      <p:ext uri="{BB962C8B-B14F-4D97-AF65-F5344CB8AC3E}">
        <p14:creationId xmlns:p14="http://schemas.microsoft.com/office/powerpoint/2010/main" val="76465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46F28-9DD3-99F8-74B7-C26FA852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IN" b="1" dirty="0">
                <a:latin typeface="+mn-lt"/>
              </a:rPr>
              <a:t>LDA Vector Space</a:t>
            </a:r>
            <a:endParaRPr lang="en-IN" b="0" i="0" dirty="0">
              <a:effectLst/>
              <a:latin typeface="+mn-lt"/>
            </a:endParaRP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6223F9AE-1A52-9E88-0FF6-0008BBEA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191" y="2381877"/>
            <a:ext cx="5226809" cy="326369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CFCDA3-AE68-6CB0-24CF-FC92500A30C2}"/>
              </a:ext>
            </a:extLst>
          </p:cNvPr>
          <p:cNvSpPr txBox="1"/>
          <p:nvPr/>
        </p:nvSpPr>
        <p:spPr>
          <a:xfrm>
            <a:off x="6482080" y="1890065"/>
            <a:ext cx="45110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So overall: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M:  # documents in the corpus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N: </a:t>
            </a:r>
            <a:r>
              <a:rPr lang="en-US" dirty="0">
                <a:solidFill>
                  <a:srgbClr val="222222"/>
                </a:solidFill>
                <a:latin typeface="Lato" panose="020F0502020204030203" pitchFamily="34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# words in the document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w:  Word in a document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z:  latent topic assigned to a word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theta (𝛳): is the topic distribution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LDA models parameters: Alpha (ɑ) and Beta (ꞵ)</a:t>
            </a:r>
          </a:p>
          <a:p>
            <a:pPr algn="just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E8975-18F0-885B-CD46-2DD165FF4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38260-BD49-338F-18AB-12194E301B34}"/>
              </a:ext>
            </a:extLst>
          </p:cNvPr>
          <p:cNvSpPr txBox="1"/>
          <p:nvPr/>
        </p:nvSpPr>
        <p:spPr>
          <a:xfrm>
            <a:off x="1422400" y="5978186"/>
            <a:ext cx="100971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Source: https://www.analyticsvidhya.com/blog/2021/06/part-2-topic-modeling-and-latent-dirichlet-allocation-lda-using-gensim-and-sklearn/#:~:text=Latent%20Dirichlet%20Allocation%20(LDA)%20is,are%20also%20%E2%80%9Chidden%20topics%E2%80%9D.</a:t>
            </a:r>
          </a:p>
        </p:txBody>
      </p:sp>
      <p:pic>
        <p:nvPicPr>
          <p:cNvPr id="7" name="Picture 6" descr="Cartoon person standing next to a chalkboard&#10;&#10;Description automatically generated">
            <a:extLst>
              <a:ext uri="{FF2B5EF4-FFF2-40B4-BE49-F238E27FC236}">
                <a16:creationId xmlns:a16="http://schemas.microsoft.com/office/drawing/2014/main" id="{5C5F1102-0A9E-A58C-AC74-9458FD8C0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762" y="0"/>
            <a:ext cx="2229477" cy="2229477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34567EC-116B-CD0A-C579-3C002D5D31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097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0D5D-D432-6595-30CE-3F6CB34FB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</a:br>
            <a:b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</a:br>
            <a:b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</a:br>
            <a:b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</a:br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How will LDA optimize the distributions?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BF899-A9E2-4D69-879B-FF874A212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83" y="3429000"/>
            <a:ext cx="9900679" cy="2401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70076A-C677-E70C-F7B8-B3EEFB484C3F}"/>
              </a:ext>
            </a:extLst>
          </p:cNvPr>
          <p:cNvSpPr txBox="1"/>
          <p:nvPr/>
        </p:nvSpPr>
        <p:spPr>
          <a:xfrm>
            <a:off x="1210762" y="2242235"/>
            <a:ext cx="100583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222222"/>
                </a:solidFill>
                <a:effectLst/>
              </a:rPr>
              <a:t>Now, our corpus that had 5 documents (D1 to D5) and with their respective number of words:</a:t>
            </a:r>
            <a:endParaRPr lang="en-IN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CD78E5-05C1-BDA5-5B7F-275767D1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B8B5A-E663-5BB3-0FFA-628D71CB5EDB}"/>
              </a:ext>
            </a:extLst>
          </p:cNvPr>
          <p:cNvSpPr txBox="1"/>
          <p:nvPr/>
        </p:nvSpPr>
        <p:spPr>
          <a:xfrm>
            <a:off x="1422400" y="5978186"/>
            <a:ext cx="10097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Source: https://www.analyticsvidhya.com/blog/2021/06/part-2-topic-modeling-and-latent-dirichlet-allocation-lda-using-gensim-and-sklearn/#:~:text=Latent%20Dirichlet%20Allocation%20(LDA)%20is,are%20also%20%E2%80%9Chidden%20topics%E2%80%9D.</a:t>
            </a:r>
          </a:p>
        </p:txBody>
      </p:sp>
      <p:pic>
        <p:nvPicPr>
          <p:cNvPr id="6" name="Picture 5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8AFF2A17-8D5A-30AB-CDDA-89D2ABF93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88044" y="3138020"/>
            <a:ext cx="3271442" cy="24384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DD366BB-4357-A44A-D728-EA3B85C755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</a:br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LDA is an iterative process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08B8D-878F-D5C3-1E2D-8ED953BA2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889862"/>
            <a:ext cx="8016444" cy="2279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62DE05-416D-4C93-A86A-0D6ADD5DA296}"/>
              </a:ext>
            </a:extLst>
          </p:cNvPr>
          <p:cNvSpPr txBox="1"/>
          <p:nvPr/>
        </p:nvSpPr>
        <p:spPr>
          <a:xfrm>
            <a:off x="1097280" y="1911757"/>
            <a:ext cx="903224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400" b="0" i="0" dirty="0">
                <a:solidFill>
                  <a:srgbClr val="222222"/>
                </a:solidFill>
                <a:effectLst/>
              </a:rPr>
              <a:t>1</a:t>
            </a:r>
            <a:r>
              <a:rPr lang="en-US" sz="2400" b="0" i="0" baseline="30000" dirty="0">
                <a:solidFill>
                  <a:srgbClr val="222222"/>
                </a:solidFill>
                <a:effectLst/>
              </a:rPr>
              <a:t>st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 iteration, </a:t>
            </a:r>
            <a:r>
              <a:rPr lang="en-US" sz="2400" b="0" i="0" dirty="0">
                <a:solidFill>
                  <a:srgbClr val="CC0099"/>
                </a:solidFill>
                <a:effectLst/>
              </a:rPr>
              <a:t>randomly assigns the topics to each word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in the document. 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400" b="0" i="0" dirty="0">
                <a:solidFill>
                  <a:srgbClr val="222222"/>
                </a:solidFill>
                <a:effectLst/>
              </a:rPr>
              <a:t>The topics are represented by the </a:t>
            </a:r>
            <a:r>
              <a:rPr lang="en-US" sz="2400" b="0" i="0" dirty="0">
                <a:solidFill>
                  <a:srgbClr val="00B050"/>
                </a:solidFill>
                <a:effectLst/>
              </a:rPr>
              <a:t>letter k.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 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400" b="0" i="0" dirty="0">
                <a:solidFill>
                  <a:srgbClr val="222222"/>
                </a:solidFill>
                <a:effectLst/>
              </a:rPr>
              <a:t>So, the words in the documents will be associated with some random topics like below:</a:t>
            </a:r>
          </a:p>
          <a:p>
            <a:br>
              <a:rPr lang="en-US" sz="2400" b="0" i="0" dirty="0">
                <a:solidFill>
                  <a:srgbClr val="222222"/>
                </a:solidFill>
                <a:effectLst/>
              </a:rPr>
            </a:br>
            <a:endParaRPr lang="en-IN" sz="2400" dirty="0"/>
          </a:p>
        </p:txBody>
      </p:sp>
      <p:pic>
        <p:nvPicPr>
          <p:cNvPr id="8" name="Picture 7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26ED7D2F-0222-187B-8FD4-0BF8322A9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88044" y="3138020"/>
            <a:ext cx="3271442" cy="2438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EF199C-6606-F69C-5762-4DC7C2093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2A44D-D61F-DAA9-3E59-C873F9D02CE5}"/>
              </a:ext>
            </a:extLst>
          </p:cNvPr>
          <p:cNvSpPr txBox="1"/>
          <p:nvPr/>
        </p:nvSpPr>
        <p:spPr>
          <a:xfrm>
            <a:off x="1422400" y="5978186"/>
            <a:ext cx="10097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Source: https://www.analyticsvidhya.com/blog/2021/06/part-2-topic-modeling-and-latent-dirichlet-allocation-lda-using-gensim-and-sklearn/#:~:text=Latent%20Dirichlet%20Allocation%20(LDA)%20is,are%20also%20%E2%80%9Chidden%20topics%E2%80%9D.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9A55392-0DD7-457D-04B4-0A8D12C294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9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</a:br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LDA is an iterative process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BC5E7F-6D18-8FBC-B2D5-3B4977014BEC}"/>
              </a:ext>
            </a:extLst>
          </p:cNvPr>
          <p:cNvSpPr txBox="1"/>
          <p:nvPr/>
        </p:nvSpPr>
        <p:spPr>
          <a:xfrm>
            <a:off x="985520" y="2075934"/>
            <a:ext cx="95808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3366FF"/>
                </a:solidFill>
                <a:effectLst/>
                <a:latin typeface="Lato" panose="020F0502020204030203" pitchFamily="34" charset="0"/>
              </a:rPr>
              <a:t>The documents are the mixture of the topics ((Assumption 1):</a:t>
            </a:r>
          </a:p>
          <a:p>
            <a:endParaRPr lang="en-US" sz="2400" dirty="0">
              <a:solidFill>
                <a:srgbClr val="3366FF"/>
              </a:solidFill>
              <a:latin typeface="Lato" panose="020F0502020204030203" pitchFamily="34" charset="0"/>
            </a:endParaRPr>
          </a:p>
          <a:p>
            <a:endParaRPr lang="en-US" sz="2400" dirty="0">
              <a:solidFill>
                <a:srgbClr val="222222"/>
              </a:solidFill>
              <a:latin typeface="Lato" panose="020F0502020204030203" pitchFamily="34" charset="0"/>
            </a:endParaRPr>
          </a:p>
          <a:p>
            <a:endParaRPr lang="en-US" sz="2400" dirty="0">
              <a:solidFill>
                <a:srgbClr val="222222"/>
              </a:solidFill>
              <a:latin typeface="Lato" panose="020F0502020204030203" pitchFamily="34" charset="0"/>
            </a:endParaRPr>
          </a:p>
          <a:p>
            <a:endParaRPr lang="en-US" sz="2400" dirty="0">
              <a:solidFill>
                <a:srgbClr val="222222"/>
              </a:solidFill>
              <a:latin typeface="Lato" panose="020F0502020204030203" pitchFamily="34" charset="0"/>
            </a:endParaRPr>
          </a:p>
          <a:p>
            <a:endParaRPr lang="en-US" sz="2400" dirty="0">
              <a:solidFill>
                <a:srgbClr val="222222"/>
              </a:solidFill>
              <a:latin typeface="Lato" panose="020F0502020204030203" pitchFamily="34" charset="0"/>
            </a:endParaRPr>
          </a:p>
          <a:p>
            <a:endParaRPr lang="en-US" sz="2400" dirty="0">
              <a:solidFill>
                <a:srgbClr val="222222"/>
              </a:solidFill>
              <a:latin typeface="Lato" panose="020F0502020204030203" pitchFamily="34" charset="0"/>
            </a:endParaRPr>
          </a:p>
          <a:p>
            <a:endParaRPr lang="en-US" sz="2400" dirty="0">
              <a:solidFill>
                <a:srgbClr val="222222"/>
              </a:solidFill>
              <a:latin typeface="Lato" panose="020F0502020204030203" pitchFamily="34" charset="0"/>
            </a:endParaRPr>
          </a:p>
          <a:p>
            <a:r>
              <a:rPr lang="en-US" sz="2400" dirty="0">
                <a:solidFill>
                  <a:srgbClr val="222222"/>
                </a:solidFill>
                <a:latin typeface="Lato" panose="020F0502020204030203" pitchFamily="34" charset="0"/>
              </a:rPr>
              <a:t>Similarly for other docs also.</a:t>
            </a:r>
            <a:endParaRPr lang="en-IN" sz="2400" dirty="0"/>
          </a:p>
        </p:txBody>
      </p:sp>
      <p:pic>
        <p:nvPicPr>
          <p:cNvPr id="9" name="Picture 8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A3D0717E-A82D-F2F0-5A06-A17E22111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81520" y="2519079"/>
            <a:ext cx="3271442" cy="2438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E5BAC1-19F6-C6C5-2F35-F27CB7CE3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A79F87-2838-8C5C-E5C1-C906637AC016}"/>
              </a:ext>
            </a:extLst>
          </p:cNvPr>
          <p:cNvSpPr txBox="1"/>
          <p:nvPr/>
        </p:nvSpPr>
        <p:spPr>
          <a:xfrm>
            <a:off x="1422400" y="5978186"/>
            <a:ext cx="10097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Source: https://www.analyticsvidhya.com/blog/2021/06/part-2-topic-modeling-and-latent-dirichlet-allocation-lda-using-gensim-and-sklearn/#:~:text=Latent%20Dirichlet%20Allocation%20(LDA)%20is,are%20also%20%E2%80%9Chidden%20topics%E2%80%9D.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1FC7AB-698E-4532-2137-BEAAB4022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20" y="3041627"/>
            <a:ext cx="6849950" cy="1510053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CB3445C-3314-2544-0FBE-9BF393948E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424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</a:br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LDA is an iterative process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BC5E7F-6D18-8FBC-B2D5-3B4977014BEC}"/>
              </a:ext>
            </a:extLst>
          </p:cNvPr>
          <p:cNvSpPr txBox="1"/>
          <p:nvPr/>
        </p:nvSpPr>
        <p:spPr>
          <a:xfrm>
            <a:off x="1036320" y="2075934"/>
            <a:ext cx="8544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3366FF"/>
                </a:solidFill>
                <a:effectLst/>
                <a:latin typeface="Lato" panose="020F0502020204030203" pitchFamily="34" charset="0"/>
              </a:rPr>
              <a:t>The topics are the mixture of the words ( Assumption 2):</a:t>
            </a:r>
            <a:endParaRPr lang="en-IN" sz="2400" dirty="0">
              <a:solidFill>
                <a:srgbClr val="3366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DFBD0-FAE5-6946-C3F8-FA847238E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93" y="2962235"/>
            <a:ext cx="6821631" cy="2158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D3C60A-2ADA-4E81-51D6-692630F564E7}"/>
              </a:ext>
            </a:extLst>
          </p:cNvPr>
          <p:cNvSpPr txBox="1"/>
          <p:nvPr/>
        </p:nvSpPr>
        <p:spPr>
          <a:xfrm>
            <a:off x="1097280" y="5401995"/>
            <a:ext cx="10749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Similarly, LDA will give the word combinations for other topics.</a:t>
            </a:r>
            <a:endParaRPr lang="en-IN" sz="2400" dirty="0"/>
          </a:p>
        </p:txBody>
      </p:sp>
      <p:pic>
        <p:nvPicPr>
          <p:cNvPr id="9" name="Picture 8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75DB5E58-22DD-C927-BEEC-DDF545889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96558" y="2963595"/>
            <a:ext cx="3271442" cy="2438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FECB5-A5D6-3A83-74DD-BA64CE36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3F2C0-4A78-6007-870A-B67812271DF7}"/>
              </a:ext>
            </a:extLst>
          </p:cNvPr>
          <p:cNvSpPr txBox="1"/>
          <p:nvPr/>
        </p:nvSpPr>
        <p:spPr>
          <a:xfrm>
            <a:off x="1422400" y="5978186"/>
            <a:ext cx="10097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Source: https://www.analyticsvidhya.com/blog/2021/06/part-2-topic-modeling-and-latent-dirichlet-allocation-lda-using-gensim-and-sklearn/#:~:text=Latent%20Dirichlet%20Allocation%20(LDA)%20is,are%20also%20%E2%80%9Chidden%20topics%E2%80%9D.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C143DB4-18EA-ED58-27A1-FC3FEC239B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08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</a:br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After 1</a:t>
            </a:r>
            <a:r>
              <a:rPr lang="en-US" b="1" i="0" baseline="30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st</a:t>
            </a:r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iteration of LDA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10613-6CED-8E0D-7158-36B3E75963A4}"/>
              </a:ext>
            </a:extLst>
          </p:cNvPr>
          <p:cNvSpPr txBox="1"/>
          <p:nvPr/>
        </p:nvSpPr>
        <p:spPr>
          <a:xfrm>
            <a:off x="1016000" y="2153920"/>
            <a:ext cx="721367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222222"/>
                </a:solidFill>
                <a:effectLst/>
              </a:rPr>
              <a:t>LDA provides the initial </a:t>
            </a:r>
            <a:r>
              <a:rPr lang="en-US" sz="2800" b="0" i="0" dirty="0">
                <a:solidFill>
                  <a:srgbClr val="CC0099"/>
                </a:solidFill>
                <a:effectLst/>
              </a:rPr>
              <a:t>document- topic and topic-word matrices. </a:t>
            </a:r>
          </a:p>
          <a:p>
            <a:pPr algn="just"/>
            <a:endParaRPr lang="en-US" sz="2800" dirty="0">
              <a:solidFill>
                <a:srgbClr val="222222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222222"/>
                </a:solidFill>
                <a:effectLst/>
              </a:rPr>
              <a:t>The task at hand is to </a:t>
            </a:r>
            <a:r>
              <a:rPr lang="en-US" sz="2800" b="1" i="0" dirty="0">
                <a:solidFill>
                  <a:srgbClr val="00B050"/>
                </a:solidFill>
                <a:effectLst/>
              </a:rPr>
              <a:t>optimize</a:t>
            </a:r>
            <a:r>
              <a:rPr lang="en-US" sz="2800" b="0" i="0" dirty="0">
                <a:solidFill>
                  <a:srgbClr val="222222"/>
                </a:solidFill>
                <a:effectLst/>
              </a:rPr>
              <a:t> these obtained results and  LDA does by </a:t>
            </a:r>
            <a:r>
              <a:rPr lang="en-US" sz="2800" b="0" i="1" dirty="0">
                <a:solidFill>
                  <a:srgbClr val="CC0099"/>
                </a:solidFill>
                <a:effectLst/>
              </a:rPr>
              <a:t>iterating over all the documents and all the words.</a:t>
            </a:r>
            <a:endParaRPr lang="en-IN" sz="2800" i="1" dirty="0">
              <a:solidFill>
                <a:srgbClr val="CC0099"/>
              </a:solidFill>
            </a:endParaRPr>
          </a:p>
        </p:txBody>
      </p:sp>
      <p:pic>
        <p:nvPicPr>
          <p:cNvPr id="6" name="Picture 5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62A80B37-3235-AA79-AB8E-F0AE69292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29678" y="2375317"/>
            <a:ext cx="3271442" cy="2438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918A5B-67DC-5EB5-7D5F-8778B2CDD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F4E3E9-1FD3-5E1B-9ACE-F1CAFBC7B5EE}"/>
              </a:ext>
            </a:extLst>
          </p:cNvPr>
          <p:cNvSpPr txBox="1"/>
          <p:nvPr/>
        </p:nvSpPr>
        <p:spPr>
          <a:xfrm>
            <a:off x="1422400" y="5978186"/>
            <a:ext cx="10097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Source: https://www.analyticsvidhya.com/blog/2021/06/part-2-topic-modeling-and-latent-dirichlet-allocation-lda-using-gensim-and-sklearn/#:~:text=Latent%20Dirichlet%20Allocation%20(LDA)%20is,are%20also%20%E2%80%9Chidden%20topics%E2%80%9D.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799A0B6-A1D1-4558-8718-A851826D0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532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</a:br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Another interesting assumption by LDA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10613-6CED-8E0D-7158-36B3E75963A4}"/>
              </a:ext>
            </a:extLst>
          </p:cNvPr>
          <p:cNvSpPr txBox="1"/>
          <p:nvPr/>
        </p:nvSpPr>
        <p:spPr>
          <a:xfrm>
            <a:off x="1016000" y="2153920"/>
            <a:ext cx="101396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LDA makes another assumption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that </a:t>
            </a:r>
            <a:r>
              <a:rPr lang="en-US" sz="2800" b="1" i="1" dirty="0">
                <a:solidFill>
                  <a:srgbClr val="CC0099"/>
                </a:solidFill>
                <a:effectLst/>
                <a:latin typeface="Lato" panose="020F0502020204030203" pitchFamily="34" charset="0"/>
              </a:rPr>
              <a:t>all the topics that have been assigned are correct except the current word.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US" sz="2800" b="1" dirty="0">
              <a:solidFill>
                <a:srgbClr val="222222"/>
              </a:solidFill>
              <a:latin typeface="Lato" panose="020F0502020204030203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I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62624-1F59-BD69-25EF-16B8CAF51980}"/>
              </a:ext>
            </a:extLst>
          </p:cNvPr>
          <p:cNvSpPr txBox="1"/>
          <p:nvPr/>
        </p:nvSpPr>
        <p:spPr>
          <a:xfrm>
            <a:off x="2865120" y="3262977"/>
            <a:ext cx="890847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0" i="0" dirty="0">
                <a:solidFill>
                  <a:srgbClr val="222222"/>
                </a:solidFill>
                <a:effectLst/>
              </a:rPr>
              <a:t>LDA will iterate over: </a:t>
            </a:r>
          </a:p>
          <a:p>
            <a:pPr algn="just"/>
            <a:r>
              <a:rPr lang="en-US" sz="2800" dirty="0">
                <a:solidFill>
                  <a:srgbClr val="222222"/>
                </a:solidFill>
              </a:rPr>
              <a:t>	</a:t>
            </a:r>
            <a:r>
              <a:rPr lang="en-US" sz="2800" b="0" i="0" dirty="0">
                <a:solidFill>
                  <a:srgbClr val="3366FF"/>
                </a:solidFill>
                <a:effectLst/>
              </a:rPr>
              <a:t>each document ‘D’ and each word ‘w’</a:t>
            </a:r>
          </a:p>
          <a:p>
            <a:pPr algn="just"/>
            <a:endParaRPr lang="en-US" sz="2800" b="0" i="0" dirty="0">
              <a:solidFill>
                <a:srgbClr val="3366FF"/>
              </a:solidFill>
              <a:effectLst/>
            </a:endParaRPr>
          </a:p>
          <a:p>
            <a:pPr algn="just"/>
            <a:r>
              <a:rPr lang="en-US" sz="2800" b="0" i="0" dirty="0">
                <a:solidFill>
                  <a:srgbClr val="222222"/>
                </a:solidFill>
                <a:effectLst/>
              </a:rPr>
              <a:t>How would it do that? </a:t>
            </a:r>
          </a:p>
          <a:p>
            <a:pPr algn="just"/>
            <a:r>
              <a:rPr lang="en-US" sz="2800" dirty="0">
                <a:solidFill>
                  <a:srgbClr val="222222"/>
                </a:solidFill>
              </a:rPr>
              <a:t>	</a:t>
            </a:r>
            <a:r>
              <a:rPr lang="en-US" sz="2800" b="0" i="0" dirty="0">
                <a:solidFill>
                  <a:srgbClr val="222222"/>
                </a:solidFill>
                <a:effectLst/>
              </a:rPr>
              <a:t>It does so by computing two probabilities: </a:t>
            </a:r>
            <a:r>
              <a:rPr lang="en-US" sz="2800" b="0" i="0" dirty="0">
                <a:solidFill>
                  <a:srgbClr val="3366FF"/>
                </a:solidFill>
                <a:effectLst/>
              </a:rPr>
              <a:t>p1 and p2 </a:t>
            </a:r>
            <a:r>
              <a:rPr lang="en-US" sz="2800" b="0" i="0" dirty="0">
                <a:solidFill>
                  <a:srgbClr val="222222"/>
                </a:solidFill>
                <a:effectLst/>
              </a:rPr>
              <a:t>	for every topic (k)</a:t>
            </a:r>
          </a:p>
          <a:p>
            <a:pPr algn="just"/>
            <a:endParaRPr lang="en-US" sz="2800" b="0" i="0" dirty="0">
              <a:solidFill>
                <a:srgbClr val="222222"/>
              </a:solidFill>
              <a:effectLst/>
            </a:endParaRPr>
          </a:p>
        </p:txBody>
      </p:sp>
      <p:pic>
        <p:nvPicPr>
          <p:cNvPr id="6" name="Picture 5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64400BBE-EEEF-19F4-183A-0BBD62F71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" y="3167162"/>
            <a:ext cx="3037840" cy="2438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E3B16C-FD69-9FD3-0C79-80CAEE5F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68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3A99BF3-6D37-D582-0E31-4B390A1DBA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AD53EFC-EBD1-774B-7CB2-512AA87FD10C}"/>
                  </a:ext>
                </a:extLst>
              </p14:cNvPr>
              <p14:cNvContentPartPr/>
              <p14:nvPr/>
            </p14:nvContentPartPr>
            <p14:xfrm>
              <a:off x="2513880" y="2644920"/>
              <a:ext cx="6873480" cy="662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AD53EFC-EBD1-774B-7CB2-512AA87FD1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4520" y="2635560"/>
                <a:ext cx="6892200" cy="68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30206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</a:br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Another interesting assumption by LDA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62624-1F59-BD69-25EF-16B8CAF51980}"/>
              </a:ext>
            </a:extLst>
          </p:cNvPr>
          <p:cNvSpPr txBox="1"/>
          <p:nvPr/>
        </p:nvSpPr>
        <p:spPr>
          <a:xfrm>
            <a:off x="2611120" y="1835712"/>
            <a:ext cx="869696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3366FF"/>
                </a:solidFill>
                <a:effectLst/>
              </a:rPr>
              <a:t>P1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: </a:t>
            </a:r>
          </a:p>
          <a:p>
            <a:pPr algn="just"/>
            <a:r>
              <a:rPr lang="en-US" sz="2400" dirty="0">
                <a:solidFill>
                  <a:srgbClr val="222222"/>
                </a:solidFill>
              </a:rPr>
              <a:t>	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proportion of </a:t>
            </a:r>
            <a:r>
              <a:rPr lang="en-US" sz="2400" b="0" i="0" dirty="0">
                <a:solidFill>
                  <a:srgbClr val="CC0099"/>
                </a:solidFill>
                <a:effectLst/>
              </a:rPr>
              <a:t>words in the document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(D) that are currently 	</a:t>
            </a:r>
            <a:r>
              <a:rPr lang="en-US" sz="2400" b="0" i="0" dirty="0">
                <a:solidFill>
                  <a:srgbClr val="CC0099"/>
                </a:solidFill>
                <a:effectLst/>
              </a:rPr>
              <a:t>assigned to the topic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(k)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3366FF"/>
                </a:solidFill>
                <a:effectLst/>
              </a:rPr>
              <a:t>P2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: </a:t>
            </a:r>
          </a:p>
          <a:p>
            <a:pPr algn="just"/>
            <a:r>
              <a:rPr lang="en-US" sz="2400" dirty="0">
                <a:solidFill>
                  <a:srgbClr val="222222"/>
                </a:solidFill>
              </a:rPr>
              <a:t>	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is the proportion of </a:t>
            </a:r>
            <a:r>
              <a:rPr lang="en-US" sz="2400" b="0" i="0" dirty="0">
                <a:solidFill>
                  <a:srgbClr val="CC0099"/>
                </a:solidFill>
                <a:effectLst/>
              </a:rPr>
              <a:t>assignments to the topic(k) over all 	documents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 that come from 	this word w. (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In other words, p2 is the	proportion of those documents in which the word (w) is also assigned to the topic (k))</a:t>
            </a:r>
          </a:p>
          <a:p>
            <a:pPr algn="just"/>
            <a:endParaRPr lang="en-US" sz="1600" b="0" i="0" dirty="0">
              <a:solidFill>
                <a:srgbClr val="222222"/>
              </a:solidFill>
              <a:effectLst/>
            </a:endParaRPr>
          </a:p>
          <a:p>
            <a:pPr algn="just"/>
            <a:r>
              <a:rPr lang="en-US" sz="2400" b="0" i="0" dirty="0">
                <a:solidFill>
                  <a:srgbClr val="222222"/>
                </a:solidFill>
                <a:effectLst/>
              </a:rPr>
              <a:t>	</a:t>
            </a:r>
            <a:r>
              <a:rPr lang="en-US" sz="2400" b="0" i="0" dirty="0">
                <a:solidFill>
                  <a:srgbClr val="3366FF"/>
                </a:solidFill>
                <a:effectLst/>
              </a:rPr>
              <a:t>The formula for P1 and P2 is:</a:t>
            </a:r>
          </a:p>
          <a:p>
            <a:pPr algn="just"/>
            <a:r>
              <a:rPr lang="en-US" sz="2400" b="0" i="0" dirty="0">
                <a:solidFill>
                  <a:srgbClr val="3366FF"/>
                </a:solidFill>
                <a:effectLst/>
              </a:rPr>
              <a:t>P1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= proportion (topic k / document D) ,and</a:t>
            </a:r>
          </a:p>
          <a:p>
            <a:pPr algn="just"/>
            <a:r>
              <a:rPr lang="en-US" sz="2400" b="0" i="0" dirty="0">
                <a:solidFill>
                  <a:srgbClr val="3366FF"/>
                </a:solidFill>
                <a:effectLst/>
              </a:rPr>
              <a:t>P2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= proportion(word w / topic k)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222222"/>
              </a:solidFill>
              <a:effectLst/>
            </a:endParaRPr>
          </a:p>
        </p:txBody>
      </p:sp>
      <p:pic>
        <p:nvPicPr>
          <p:cNvPr id="6" name="Picture 5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64400BBE-EEEF-19F4-183A-0BBD62F71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" y="3167162"/>
            <a:ext cx="3037840" cy="2438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E3B16C-FD69-9FD3-0C79-80CAEE5F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69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3A99BF3-6D37-D582-0E31-4B390A1DBA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83BD2E7-4A09-EED3-2F1C-F865B46BE6D6}"/>
                  </a:ext>
                </a:extLst>
              </p14:cNvPr>
              <p14:cNvContentPartPr/>
              <p14:nvPr/>
            </p14:nvContentPartPr>
            <p14:xfrm>
              <a:off x="1559160" y="295200"/>
              <a:ext cx="8376480" cy="3869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83BD2E7-4A09-EED3-2F1C-F865B46BE6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9800" y="285840"/>
                <a:ext cx="8395200" cy="388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502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B740-CD4E-2DB4-177A-0A832DDF8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IN" dirty="0"/>
              <a:t>Sentiment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047E88-1588-D373-C9DB-37950C419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r>
              <a:rPr lang="en-IN" sz="2400" b="1" dirty="0"/>
              <a:t>Twitter Sentiment for Stock Market Prediction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FEF4B7-1945-8D8C-2126-B7FAB6F7371A}"/>
              </a:ext>
            </a:extLst>
          </p:cNvPr>
          <p:cNvSpPr txBox="1"/>
          <p:nvPr/>
        </p:nvSpPr>
        <p:spPr>
          <a:xfrm>
            <a:off x="5069840" y="630249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Source: https://web.stanford.edu/~jurafsky/slp3/slides/7_Sent.pdf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2024D-7197-83A9-AF46-54CCEEDF8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23" y="955040"/>
            <a:ext cx="7219619" cy="40436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9C3079-E7DB-269D-0389-9605C36B9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2107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LDA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10613-6CED-8E0D-7158-36B3E75963A4}"/>
              </a:ext>
            </a:extLst>
          </p:cNvPr>
          <p:cNvSpPr txBox="1"/>
          <p:nvPr/>
        </p:nvSpPr>
        <p:spPr>
          <a:xfrm>
            <a:off x="1016000" y="2153920"/>
            <a:ext cx="725424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Now, using these probabilities P1 and P2, </a:t>
            </a:r>
            <a:r>
              <a:rPr lang="en-US" sz="2800" b="0" i="0" dirty="0">
                <a:solidFill>
                  <a:srgbClr val="3366FF"/>
                </a:solidFill>
                <a:effectLst/>
                <a:latin typeface="Lato" panose="020F0502020204030203" pitchFamily="34" charset="0"/>
              </a:rPr>
              <a:t>LDA estimates a new probability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, which is the product of </a:t>
            </a:r>
            <a:r>
              <a:rPr lang="en-US" sz="2800" b="0" i="0" dirty="0">
                <a:solidFill>
                  <a:srgbClr val="CC0099"/>
                </a:solidFill>
                <a:effectLst/>
                <a:latin typeface="Lato" panose="020F0502020204030203" pitchFamily="34" charset="0"/>
              </a:rPr>
              <a:t>(P1*P2), 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and through this product probability, LDA identifies the new topic.</a:t>
            </a:r>
            <a:endParaRPr lang="en-US" sz="2800" b="1" dirty="0">
              <a:solidFill>
                <a:srgbClr val="222222"/>
              </a:solidFill>
              <a:latin typeface="Lato" panose="020F0502020204030203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IN" sz="2800" dirty="0"/>
          </a:p>
        </p:txBody>
      </p:sp>
      <p:pic>
        <p:nvPicPr>
          <p:cNvPr id="3" name="Picture 2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34DE13E1-413B-CB37-D929-838D800FC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4238" y="2209800"/>
            <a:ext cx="3271442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73580-2038-4699-EB84-2A01BCBD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4A20F-9F11-2F36-0A61-D9D103A02BCE}"/>
              </a:ext>
            </a:extLst>
          </p:cNvPr>
          <p:cNvSpPr txBox="1"/>
          <p:nvPr/>
        </p:nvSpPr>
        <p:spPr>
          <a:xfrm>
            <a:off x="1422400" y="5978186"/>
            <a:ext cx="100971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Source: https://www.analyticsvidhya.com/blog/2021/06/part-2-topic-modeling-and-latent-dirichlet-allocation-lda-using-gensim-and-sklearn/#:~:text=Latent%20Dirichlet%20Allocation%20(LDA)%20is,are%20also%20%E2%80%9Chidden%20topics%E2%80%9D.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EC40D80-B092-A7A4-52DA-70CA65275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562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Some other advanced TM algos/models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10613-6CED-8E0D-7158-36B3E75963A4}"/>
              </a:ext>
            </a:extLst>
          </p:cNvPr>
          <p:cNvSpPr txBox="1"/>
          <p:nvPr/>
        </p:nvSpPr>
        <p:spPr>
          <a:xfrm>
            <a:off x="1016000" y="2153920"/>
            <a:ext cx="689864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IN" sz="2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Top2Vec</a:t>
            </a:r>
            <a:endParaRPr lang="en-IN" sz="2800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IN" sz="2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Sentence BERT (S-BERT)</a:t>
            </a:r>
            <a:endParaRPr lang="en-IN" sz="2800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IN" sz="2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Non-negative Matrix Factorization (NMF)</a:t>
            </a:r>
            <a:endParaRPr lang="en-IN" sz="2800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IN" sz="2800" b="0" i="0" u="none" strike="noStrike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GuidedLDA</a:t>
            </a:r>
            <a:endParaRPr lang="en-IN" sz="2800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IN" sz="2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Correlation Explanation (</a:t>
            </a:r>
            <a:r>
              <a:rPr lang="en-IN" sz="2800" b="0" i="0" u="none" strike="noStrike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CorEx</a:t>
            </a:r>
            <a:r>
              <a:rPr lang="en-IN" sz="2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)</a:t>
            </a:r>
            <a:endParaRPr lang="en-IN" sz="2800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IN" sz="2800" dirty="0"/>
          </a:p>
        </p:txBody>
      </p:sp>
      <p:pic>
        <p:nvPicPr>
          <p:cNvPr id="3" name="Picture 2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34DE13E1-413B-CB37-D929-838D800FC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4238" y="2209800"/>
            <a:ext cx="3271442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73580-2038-4699-EB84-2A01BCBD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4A20F-9F11-2F36-0A61-D9D103A02BCE}"/>
              </a:ext>
            </a:extLst>
          </p:cNvPr>
          <p:cNvSpPr txBox="1"/>
          <p:nvPr/>
        </p:nvSpPr>
        <p:spPr>
          <a:xfrm>
            <a:off x="1422400" y="5978186"/>
            <a:ext cx="100971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Source: https://www.analyticsvidhya.com/blog/2021/06/part-2-topic-modeling-and-latent-dirichlet-allocation-lda-using-gensim-and-sklearn/#:~:text=Latent%20Dirichlet%20Allocation%20(LDA)%20is,are%20also%20%E2%80%9Chidden%20topics%E2%80%9D.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FA6D047-B804-80AD-E1C8-B1783D1EAA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1125F67-3B82-7195-E541-FD2DE281461F}"/>
                  </a:ext>
                </a:extLst>
              </p14:cNvPr>
              <p14:cNvContentPartPr/>
              <p14:nvPr/>
            </p14:nvContentPartPr>
            <p14:xfrm>
              <a:off x="370080" y="915120"/>
              <a:ext cx="7651080" cy="2701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1125F67-3B82-7195-E541-FD2DE28146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720" y="905760"/>
                <a:ext cx="7669800" cy="27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80538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DC for TM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73580-2038-4699-EB84-2A01BCBD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4A20F-9F11-2F36-0A61-D9D103A02BCE}"/>
              </a:ext>
            </a:extLst>
          </p:cNvPr>
          <p:cNvSpPr txBox="1"/>
          <p:nvPr/>
        </p:nvSpPr>
        <p:spPr>
          <a:xfrm>
            <a:off x="1422400" y="5978186"/>
            <a:ext cx="10097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Source: https://iq.opengenus.org/document-clustering-nlp-kmeans/</a:t>
            </a:r>
          </a:p>
        </p:txBody>
      </p:sp>
      <p:pic>
        <p:nvPicPr>
          <p:cNvPr id="8" name="Picture 7" descr="A white person holding a magnifying glass&#10;&#10;Description automatically generated">
            <a:extLst>
              <a:ext uri="{FF2B5EF4-FFF2-40B4-BE49-F238E27FC236}">
                <a16:creationId xmlns:a16="http://schemas.microsoft.com/office/drawing/2014/main" id="{9CC54A2E-2654-6CD2-575C-B04283351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97" y="1354185"/>
            <a:ext cx="2526030" cy="47625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E954A71-20B1-D9E9-90B9-262E0FFDF9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202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Few more relevant terminologies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10613-6CED-8E0D-7158-36B3E75963A4}"/>
              </a:ext>
            </a:extLst>
          </p:cNvPr>
          <p:cNvSpPr txBox="1"/>
          <p:nvPr/>
        </p:nvSpPr>
        <p:spPr>
          <a:xfrm>
            <a:off x="1016000" y="2153920"/>
            <a:ext cx="689864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One hot encoding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222222"/>
                </a:solidFill>
                <a:latin typeface="Lato" panose="020F0502020204030203" pitchFamily="34" charset="0"/>
              </a:rPr>
              <a:t>Dropout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b="1" dirty="0" err="1">
                <a:solidFill>
                  <a:srgbClr val="222222"/>
                </a:solidFill>
                <a:latin typeface="Lato" panose="020F0502020204030203" pitchFamily="34" charset="0"/>
              </a:rPr>
              <a:t>Senticnet</a:t>
            </a:r>
            <a:endParaRPr lang="en-US" sz="2800" b="1" dirty="0">
              <a:solidFill>
                <a:srgbClr val="222222"/>
              </a:solidFill>
              <a:latin typeface="Lato" panose="020F0502020204030203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b="1" dirty="0" err="1">
                <a:solidFill>
                  <a:srgbClr val="222222"/>
                </a:solidFill>
                <a:latin typeface="Lato" panose="020F0502020204030203" pitchFamily="34" charset="0"/>
              </a:rPr>
              <a:t>SentiWordnet</a:t>
            </a:r>
            <a:endParaRPr lang="en-US" sz="2800" b="1" dirty="0">
              <a:solidFill>
                <a:srgbClr val="222222"/>
              </a:solidFill>
              <a:latin typeface="Lato" panose="020F0502020204030203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222222"/>
                </a:solidFill>
                <a:latin typeface="Lato" panose="020F0502020204030203" pitchFamily="34" charset="0"/>
              </a:rPr>
              <a:t>Embeddings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IN" sz="2800" dirty="0"/>
          </a:p>
        </p:txBody>
      </p:sp>
      <p:pic>
        <p:nvPicPr>
          <p:cNvPr id="3" name="Picture 2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34DE13E1-413B-CB37-D929-838D800FC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4238" y="2209800"/>
            <a:ext cx="3271442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E72D3-A62D-2F9F-0920-885855F3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73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75D24B2-FDAF-3A80-4B6C-9B5E78A8D0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697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Few more relevant terminologies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10613-6CED-8E0D-7158-36B3E75963A4}"/>
              </a:ext>
            </a:extLst>
          </p:cNvPr>
          <p:cNvSpPr txBox="1"/>
          <p:nvPr/>
        </p:nvSpPr>
        <p:spPr>
          <a:xfrm>
            <a:off x="741680" y="1849120"/>
            <a:ext cx="961136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400" b="1" i="0" dirty="0">
                <a:solidFill>
                  <a:srgbClr val="222222"/>
                </a:solidFill>
                <a:effectLst/>
              </a:rPr>
              <a:t>One hot encoding</a:t>
            </a:r>
          </a:p>
          <a:p>
            <a:pPr algn="l" fontAlgn="base"/>
            <a:r>
              <a:rPr lang="en-US" sz="2400" dirty="0">
                <a:solidFill>
                  <a:srgbClr val="273239"/>
                </a:solidFill>
              </a:rPr>
              <a:t>A</a:t>
            </a:r>
            <a:r>
              <a:rPr lang="en-US" sz="2400" b="0" i="0" dirty="0">
                <a:solidFill>
                  <a:srgbClr val="273239"/>
                </a:solidFill>
                <a:effectLst/>
              </a:rPr>
              <a:t> technique that is used to represent categorical variables as numerical values in a machine learning model</a:t>
            </a:r>
            <a:r>
              <a:rPr lang="en-US" sz="2800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pPr algn="just"/>
            <a:endParaRPr lang="en-IN" sz="2800" dirty="0"/>
          </a:p>
        </p:txBody>
      </p:sp>
      <p:pic>
        <p:nvPicPr>
          <p:cNvPr id="3" name="Picture 2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34DE13E1-413B-CB37-D929-838D800FC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47866" y="1737360"/>
            <a:ext cx="3271442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E72D3-A62D-2F9F-0920-885855F3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8622F-942B-1AF1-F242-3FEC4D3A8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805" y="3121555"/>
            <a:ext cx="4412075" cy="32482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173CC85-5AAA-9E10-27D6-EE1673487A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959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Few more relevant terminologies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10613-6CED-8E0D-7158-36B3E75963A4}"/>
              </a:ext>
            </a:extLst>
          </p:cNvPr>
          <p:cNvSpPr txBox="1"/>
          <p:nvPr/>
        </p:nvSpPr>
        <p:spPr>
          <a:xfrm>
            <a:off x="741680" y="1849120"/>
            <a:ext cx="961136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273239"/>
                </a:solidFill>
                <a:effectLst/>
              </a:rPr>
              <a:t>The output after applying one-hot encoding on the data is given as follows</a:t>
            </a:r>
            <a:r>
              <a:rPr lang="en-US" sz="2800" b="0" i="0" dirty="0">
                <a:solidFill>
                  <a:srgbClr val="273239"/>
                </a:solidFill>
                <a:effectLst/>
                <a:latin typeface="Nunito" pitchFamily="2" charset="0"/>
              </a:rPr>
              <a:t>,</a:t>
            </a:r>
            <a:endParaRPr lang="en-IN" sz="2800" dirty="0"/>
          </a:p>
        </p:txBody>
      </p:sp>
      <p:pic>
        <p:nvPicPr>
          <p:cNvPr id="3" name="Picture 2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34DE13E1-413B-CB37-D929-838D800FC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47866" y="1737360"/>
            <a:ext cx="3271442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E72D3-A62D-2F9F-0920-885855F3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C5C2E7-CC7D-8B29-539E-EBFC32AF5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242" y="2569547"/>
            <a:ext cx="3651955" cy="3651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53AB83-44D6-4DBD-4E48-CBF71DC0A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98" y="2771424"/>
            <a:ext cx="4412075" cy="32482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1E91D65-33D5-1604-C774-B4C58855DEBB}"/>
              </a:ext>
            </a:extLst>
          </p:cNvPr>
          <p:cNvSpPr/>
          <p:nvPr/>
        </p:nvSpPr>
        <p:spPr>
          <a:xfrm>
            <a:off x="5283200" y="4175760"/>
            <a:ext cx="925042" cy="3251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6E8BAF2-082F-8CC9-6F97-AC0D329674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137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4098-4051-D902-4923-000042C7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Few more relevant terminologies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10613-6CED-8E0D-7158-36B3E75963A4}"/>
              </a:ext>
            </a:extLst>
          </p:cNvPr>
          <p:cNvSpPr txBox="1"/>
          <p:nvPr/>
        </p:nvSpPr>
        <p:spPr>
          <a:xfrm>
            <a:off x="741680" y="1849120"/>
            <a:ext cx="900618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i="0" dirty="0">
                <a:solidFill>
                  <a:srgbClr val="273239"/>
                </a:solidFill>
                <a:effectLst/>
              </a:rPr>
              <a:t>Word Embeddings</a:t>
            </a:r>
          </a:p>
          <a:p>
            <a:pPr algn="just"/>
            <a:r>
              <a:rPr lang="en-US" sz="2400" b="0" i="0" dirty="0">
                <a:solidFill>
                  <a:srgbClr val="212121"/>
                </a:solidFill>
                <a:effectLst/>
              </a:rPr>
              <a:t>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12121"/>
                </a:solidFill>
              </a:rPr>
              <a:t>D</a:t>
            </a:r>
            <a:r>
              <a:rPr lang="en-US" sz="2400" b="0" i="0" dirty="0">
                <a:solidFill>
                  <a:srgbClr val="212121"/>
                </a:solidFill>
                <a:effectLst/>
              </a:rPr>
              <a:t>efined as a numeric vector input that allows </a:t>
            </a:r>
            <a:r>
              <a:rPr lang="en-US" sz="2400" b="0" i="1" dirty="0">
                <a:solidFill>
                  <a:srgbClr val="CC0099"/>
                </a:solidFill>
                <a:effectLst/>
              </a:rPr>
              <a:t>words with similar meanings to have the same representation.</a:t>
            </a:r>
            <a:r>
              <a:rPr lang="en-US" sz="2400" b="0" i="0" dirty="0">
                <a:solidFill>
                  <a:srgbClr val="212121"/>
                </a:solidFill>
                <a:effectLst/>
              </a:rPr>
              <a:t>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US" sz="2400" b="0" i="0" dirty="0">
              <a:solidFill>
                <a:srgbClr val="212121"/>
              </a:solidFill>
              <a:effectLst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212121"/>
                </a:solidFill>
                <a:effectLst/>
              </a:rPr>
              <a:t>Can </a:t>
            </a:r>
            <a:r>
              <a:rPr lang="en-US" sz="2400" b="0" i="1" dirty="0">
                <a:solidFill>
                  <a:srgbClr val="CC0099"/>
                </a:solidFill>
                <a:effectLst/>
              </a:rPr>
              <a:t>approximate meaning and represent a word in a lower dimensional space.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US" sz="2400" b="0" i="0" dirty="0">
              <a:solidFill>
                <a:srgbClr val="212121"/>
              </a:solidFill>
              <a:effectLst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212121"/>
                </a:solidFill>
                <a:effectLst/>
              </a:rPr>
              <a:t>These can be </a:t>
            </a:r>
            <a:r>
              <a:rPr lang="en-US" sz="2400" b="0" i="1" dirty="0">
                <a:solidFill>
                  <a:srgbClr val="CC0099"/>
                </a:solidFill>
                <a:effectLst/>
              </a:rPr>
              <a:t>trained much faster </a:t>
            </a:r>
            <a:r>
              <a:rPr lang="en-US" sz="2400" b="0" i="0" dirty="0">
                <a:solidFill>
                  <a:srgbClr val="212121"/>
                </a:solidFill>
                <a:effectLst/>
              </a:rPr>
              <a:t>than the hand-built models that use graph embeddings like WordNet.</a:t>
            </a:r>
            <a:endParaRPr lang="en-IN" sz="2400" dirty="0"/>
          </a:p>
        </p:txBody>
      </p:sp>
      <p:pic>
        <p:nvPicPr>
          <p:cNvPr id="3" name="Picture 2" descr="A cartoon of a child holding a stick and a book&#10;&#10;Description automatically generated">
            <a:extLst>
              <a:ext uri="{FF2B5EF4-FFF2-40B4-BE49-F238E27FC236}">
                <a16:creationId xmlns:a16="http://schemas.microsoft.com/office/drawing/2014/main" id="{34DE13E1-413B-CB37-D929-838D800FC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47866" y="1737360"/>
            <a:ext cx="3271442" cy="243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E72D3-A62D-2F9F-0920-885855F3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76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4D94C3F-E256-4D04-D0FA-B69B9932F0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019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8427-4726-8514-29FA-DD90CED9F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green and grey thank you text&#10;&#10;Description automatically generated">
            <a:extLst>
              <a:ext uri="{FF2B5EF4-FFF2-40B4-BE49-F238E27FC236}">
                <a16:creationId xmlns:a16="http://schemas.microsoft.com/office/drawing/2014/main" id="{1DE940E6-2B59-5249-6C59-F534B7D7E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920" y="1717075"/>
            <a:ext cx="4998719" cy="445198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BCFC7C-4FC0-3219-A61A-574EBA36B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77</a:t>
            </a:fld>
            <a:endParaRPr lang="en-US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6A67781-AA8B-13CF-DCB3-A1E6443182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32961"/>
            <a:ext cx="2369218" cy="355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29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138BC-0B3E-B21E-69D9-8A8D8BE9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Other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9B1B1-F4FE-CA97-B01B-0045FDC97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•</a:t>
            </a:r>
            <a:r>
              <a:rPr lang="en-US" dirty="0"/>
              <a:t> </a:t>
            </a:r>
            <a:r>
              <a:rPr lang="en-US" sz="2800" dirty="0"/>
              <a:t>Opinion extraction </a:t>
            </a:r>
          </a:p>
          <a:p>
            <a:r>
              <a:rPr lang="en-US" sz="2800" dirty="0"/>
              <a:t>• Opinion mining </a:t>
            </a:r>
          </a:p>
          <a:p>
            <a:r>
              <a:rPr lang="en-US" sz="2800" dirty="0"/>
              <a:t>• Sentiment mining </a:t>
            </a:r>
          </a:p>
          <a:p>
            <a:r>
              <a:rPr lang="en-US" sz="2800" dirty="0"/>
              <a:t>• Subjectivity analysis</a:t>
            </a:r>
            <a:endParaRPr lang="en-IN" sz="28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41FD3DA-D9D0-502B-2D5B-858B1351B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2563"/>
            <a:ext cx="4159464" cy="1752690"/>
          </a:xfrm>
          <a:prstGeom prst="rect">
            <a:avLst/>
          </a:prstGeom>
        </p:spPr>
      </p:pic>
      <p:pic>
        <p:nvPicPr>
          <p:cNvPr id="9" name="Picture 8" descr="A person standing next to a stack of books&#10;&#10;Description automatically generated">
            <a:extLst>
              <a:ext uri="{FF2B5EF4-FFF2-40B4-BE49-F238E27FC236}">
                <a16:creationId xmlns:a16="http://schemas.microsoft.com/office/drawing/2014/main" id="{C94F3D9B-0689-5DE9-E22E-70DE25292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563" y="2108201"/>
            <a:ext cx="3545840" cy="35458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0C70C-F542-7419-5956-A6ACCDFC7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7A251AE-60A3-E4E7-97C0-2EE880790E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5371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47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31258-8696-9A45-6D02-169DDA6E8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03A80-2D2E-E180-C0C4-A57FD9E53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extraction of sentiment, the positive or negative orientation that a writer expresses towards some object.  ( By </a:t>
            </a:r>
            <a:r>
              <a:rPr lang="en-US" sz="2400" dirty="0" err="1"/>
              <a:t>Jurafsky</a:t>
            </a:r>
            <a:r>
              <a:rPr lang="en-US" sz="2400" dirty="0"/>
              <a:t>)</a:t>
            </a:r>
          </a:p>
          <a:p>
            <a:endParaRPr lang="en-US" dirty="0"/>
          </a:p>
          <a:p>
            <a:r>
              <a:rPr lang="en-US" dirty="0"/>
              <a:t>E.g. </a:t>
            </a:r>
          </a:p>
          <a:p>
            <a:r>
              <a:rPr lang="en-US" sz="2000" dirty="0"/>
              <a:t>A </a:t>
            </a:r>
            <a:r>
              <a:rPr lang="en-US" sz="2000" dirty="0">
                <a:solidFill>
                  <a:srgbClr val="CC0099"/>
                </a:solidFill>
              </a:rPr>
              <a:t>review of a movie, book, or product on the web </a:t>
            </a:r>
            <a:r>
              <a:rPr lang="en-US" sz="2000" dirty="0"/>
              <a:t>expresses the author’s sentiment toward the product,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An </a:t>
            </a:r>
            <a:r>
              <a:rPr lang="en-US" sz="2000" dirty="0">
                <a:solidFill>
                  <a:srgbClr val="3366FF"/>
                </a:solidFill>
              </a:rPr>
              <a:t>editorial or political text expresses </a:t>
            </a:r>
            <a:r>
              <a:rPr lang="en-US" sz="2000" dirty="0"/>
              <a:t>sentiment toward a candidate or political action.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Extracting </a:t>
            </a:r>
            <a:r>
              <a:rPr lang="en-US" sz="2000" dirty="0">
                <a:solidFill>
                  <a:srgbClr val="0070C0"/>
                </a:solidFill>
              </a:rPr>
              <a:t>consumer or public sentiment </a:t>
            </a:r>
            <a:r>
              <a:rPr lang="en-US" sz="2000" dirty="0"/>
              <a:t>is thus relevant for fields from marketing to politics.</a:t>
            </a:r>
            <a:endParaRPr lang="en-IN" sz="2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9C429B3-C1C4-71FA-3190-D63C7A43D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2563"/>
            <a:ext cx="4159464" cy="1752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42F91E-8996-872C-0D0A-4F6ECCE1C2A5}"/>
              </a:ext>
            </a:extLst>
          </p:cNvPr>
          <p:cNvSpPr txBox="1"/>
          <p:nvPr/>
        </p:nvSpPr>
        <p:spPr>
          <a:xfrm>
            <a:off x="2651760" y="608604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Source: https://web.stanford.edu/~jurafsky/slp3/4.pdf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E6E35-6057-9878-62D7-00FA3B59B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CCD0B4D-FDDB-0C92-41FF-0BAD68490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82" y="-4789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2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{B4335FEF-D6EE-4E86-899A-9B53EB247F6F}tf56160789_win32</Template>
  <TotalTime>4127</TotalTime>
  <Words>4525</Words>
  <Application>Microsoft Office PowerPoint</Application>
  <PresentationFormat>Widescreen</PresentationFormat>
  <Paragraphs>519</Paragraphs>
  <Slides>77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5" baseType="lpstr">
      <vt:lpstr>-apple-system</vt:lpstr>
      <vt:lpstr>Arial</vt:lpstr>
      <vt:lpstr>Arial</vt:lpstr>
      <vt:lpstr>Bookman Old Style</vt:lpstr>
      <vt:lpstr>Bradley Hand ITC</vt:lpstr>
      <vt:lpstr>Calibri</vt:lpstr>
      <vt:lpstr>Courier New</vt:lpstr>
      <vt:lpstr>Franklin Gothic Book</vt:lpstr>
      <vt:lpstr>Google Sans</vt:lpstr>
      <vt:lpstr>inherit</vt:lpstr>
      <vt:lpstr>Lato</vt:lpstr>
      <vt:lpstr>Nunito</vt:lpstr>
      <vt:lpstr>proxima-nova</vt:lpstr>
      <vt:lpstr>Roboto</vt:lpstr>
      <vt:lpstr>Söhne</vt:lpstr>
      <vt:lpstr>Times New Roman</vt:lpstr>
      <vt:lpstr>Wingdings</vt:lpstr>
      <vt:lpstr>Custom</vt:lpstr>
      <vt:lpstr>UE23CS328C NLP Empowerment: Delving into Prompt Engineering and LLMs for enhanced capabilities</vt:lpstr>
      <vt:lpstr>Disclaimer  The slides are prepared from various reliable sources from Internet  and also include material from some content from various universities from abroad like Stanford, CMU etc.</vt:lpstr>
      <vt:lpstr>Today’s Agenda: 1. Sentiment Analysis 2. Text Summarization 3. Document Clustering 4. Topic Modeling</vt:lpstr>
      <vt:lpstr>Elaborated Agenda</vt:lpstr>
      <vt:lpstr>Sentiment Analysis</vt:lpstr>
      <vt:lpstr>Sentiment Analysis</vt:lpstr>
      <vt:lpstr>Sentiment Analysis</vt:lpstr>
      <vt:lpstr>Other names</vt:lpstr>
      <vt:lpstr>What is it?</vt:lpstr>
      <vt:lpstr>What is it?</vt:lpstr>
      <vt:lpstr>SA using different ML/DL Algos</vt:lpstr>
      <vt:lpstr>Baseline Algorithm</vt:lpstr>
      <vt:lpstr>Extracting Features for Sentiment Classification</vt:lpstr>
      <vt:lpstr>Negation </vt:lpstr>
      <vt:lpstr>Problems: What makes reviews hard to classify?</vt:lpstr>
      <vt:lpstr>Problems: What makes reviews hard to classify?</vt:lpstr>
      <vt:lpstr>Are these any  longer problems??</vt:lpstr>
      <vt:lpstr>Types of Sentiment Analysis</vt:lpstr>
      <vt:lpstr>Types of Sentiment Analysis</vt:lpstr>
      <vt:lpstr>LSTM Model</vt:lpstr>
      <vt:lpstr>PowerPoint Presentation</vt:lpstr>
      <vt:lpstr>PowerPoint Presentation</vt:lpstr>
      <vt:lpstr>How is LSTM used for SA?</vt:lpstr>
      <vt:lpstr>Hate Speech Paper</vt:lpstr>
      <vt:lpstr>Text Summarization</vt:lpstr>
      <vt:lpstr>Types of TS</vt:lpstr>
      <vt:lpstr>Applications</vt:lpstr>
      <vt:lpstr>Approaches for TS</vt:lpstr>
      <vt:lpstr>Document Clustering</vt:lpstr>
      <vt:lpstr>Document Clustering</vt:lpstr>
      <vt:lpstr>Applications of Document Clustering</vt:lpstr>
      <vt:lpstr>Document Clustering</vt:lpstr>
      <vt:lpstr>Document Clustering</vt:lpstr>
      <vt:lpstr>Document Clustering</vt:lpstr>
      <vt:lpstr>TF-IDF</vt:lpstr>
      <vt:lpstr>TF-IDF</vt:lpstr>
      <vt:lpstr>TF-IDF</vt:lpstr>
      <vt:lpstr>TF-IDF</vt:lpstr>
      <vt:lpstr>Document Clustering</vt:lpstr>
      <vt:lpstr>Step 2: K-means clustering algo</vt:lpstr>
      <vt:lpstr>Step 2: K-means clustering algo</vt:lpstr>
      <vt:lpstr>Step 2: K-means clustering algo</vt:lpstr>
      <vt:lpstr>Step 2: K-means clustering algo</vt:lpstr>
      <vt:lpstr>A Question?</vt:lpstr>
      <vt:lpstr>Cosine Similarity: A quick Note</vt:lpstr>
      <vt:lpstr>Cosine Similarity: A quick Note</vt:lpstr>
      <vt:lpstr>Topic Modeling</vt:lpstr>
      <vt:lpstr>Topic Modelling: Motivation</vt:lpstr>
      <vt:lpstr>Topic Modelling</vt:lpstr>
      <vt:lpstr>Topic Modelling</vt:lpstr>
      <vt:lpstr>Goal of Topic Modelling</vt:lpstr>
      <vt:lpstr>Topic Modelling</vt:lpstr>
      <vt:lpstr>PowerPoint Presentation</vt:lpstr>
      <vt:lpstr>Topic Modelling</vt:lpstr>
      <vt:lpstr>Latent Dirichlet Allocation(LDA)</vt:lpstr>
      <vt:lpstr>Latent Dirichlet Allocation(LDA)</vt:lpstr>
      <vt:lpstr>How does LDA work?</vt:lpstr>
      <vt:lpstr>Representation as a DTM</vt:lpstr>
      <vt:lpstr>Representation as a DTM</vt:lpstr>
      <vt:lpstr>LDA Vector Space</vt:lpstr>
      <vt:lpstr>LDA Vector Space</vt:lpstr>
      <vt:lpstr>LDA Vector Space</vt:lpstr>
      <vt:lpstr>    How will LDA optimize the distributions?</vt:lpstr>
      <vt:lpstr> LDA is an iterative process</vt:lpstr>
      <vt:lpstr> LDA is an iterative process</vt:lpstr>
      <vt:lpstr> LDA is an iterative process</vt:lpstr>
      <vt:lpstr> After 1st iteration of LDA</vt:lpstr>
      <vt:lpstr> Another interesting assumption by LDA</vt:lpstr>
      <vt:lpstr> Another interesting assumption by LDA</vt:lpstr>
      <vt:lpstr>LDA</vt:lpstr>
      <vt:lpstr>Some other advanced TM algos/models</vt:lpstr>
      <vt:lpstr>DC for TM</vt:lpstr>
      <vt:lpstr>Few more relevant terminologies</vt:lpstr>
      <vt:lpstr>Few more relevant terminologies</vt:lpstr>
      <vt:lpstr>Few more relevant terminologies</vt:lpstr>
      <vt:lpstr>Few more relevant terminologies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 Empowerment: Delving into Prompt Engineering and LLMs for enhanced capabilities</dc:title>
  <dc:creator>Dr Arti Arya</dc:creator>
  <cp:lastModifiedBy>Dr Arti Arya</cp:lastModifiedBy>
  <cp:revision>12</cp:revision>
  <dcterms:created xsi:type="dcterms:W3CDTF">2023-07-16T13:35:34Z</dcterms:created>
  <dcterms:modified xsi:type="dcterms:W3CDTF">2023-07-20T18:13:46Z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